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285" r:id="rId3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10/06/62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16832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</a:t>
            </a:r>
            <a:r>
              <a:rPr lang="th-TH" altLang="th-TH" sz="54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องค์ประกอบศิลป์สำหรับงานคอมพิวเตอร์</a:t>
            </a:r>
            <a:endParaRPr kumimoji="0" lang="en-US" altLang="th-TH" sz="6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:a16="http://schemas.microsoft.com/office/drawing/2014/main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4868741" y="305439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2204-2101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4" y="5385882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3.4 การตกแต่งภายใน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432D7BA-7803-4444-AD05-D5E9FD8A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04" y="2093164"/>
            <a:ext cx="4512013" cy="30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483D57C-B3AB-4683-AC7A-9D9FC963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17" y="2110538"/>
            <a:ext cx="4647672" cy="305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8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ประเภทของการออกแบบ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การออกแบบภายนอก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สร้างสภาพแวดล้อมภายนอกอาคารที่เกี่ยวข้องกับชีวิตประจำวันของมนุษย์ให้เกิดความสะดวกในด้านประโยชน์ใช้สอยและความงาม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1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4" y="5385882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3.5 การตกแต่งภายนอก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D265E49-E5C0-4B35-91E2-CEA39160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05118"/>
            <a:ext cx="414334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6CC554C-A5EC-4CB3-8DBA-C6EE3ACE9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105119"/>
            <a:ext cx="4143346" cy="28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0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436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3.4 การออกแบบพาณิชยศิลป์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การออกแบบพาณิชยศิลป์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เป็นการออกแบบที่เกี่ยวกับธุรกิจการค้า การโฆษณาประชาส้มพันธ์สู่กลุ่มเป้าหมาย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A5D03-0EE9-41AF-BE23-0CF68BB3E196}"/>
              </a:ext>
            </a:extLst>
          </p:cNvPr>
          <p:cNvSpPr/>
          <p:nvPr/>
        </p:nvSpPr>
        <p:spPr>
          <a:xfrm>
            <a:off x="6508978" y="5721479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3.6 การออกแบบพาณิชยศิลป์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EDA5034-457D-4472-8129-3F878480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42" y="2658868"/>
            <a:ext cx="5038941" cy="293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22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3.4 การออกแบบพาณิชยศิลป์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การออกแบบผลิตภัณฑ์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การออกแบบสิ่งของเครื่องใช้ต่าง ๆ ภายในครัวเรือนภายในสำนักงาน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A5D03-0EE9-41AF-BE23-0CF68BB3E196}"/>
              </a:ext>
            </a:extLst>
          </p:cNvPr>
          <p:cNvSpPr/>
          <p:nvPr/>
        </p:nvSpPr>
        <p:spPr>
          <a:xfrm>
            <a:off x="6096000" y="5823660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3.7 การออกแบบผลิตภัณฑ์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2835387-0B4C-4120-91F6-CC842A70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658633"/>
            <a:ext cx="3528392" cy="319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3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3.4 การออกแบบพาณิชยศิลป์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การออกแบบนิเทศศิลป์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การออกแบบติดต่อสื่อสาร สื่อความหมายความเข้าใจทางสายตาเป็นการส่งข้อมูลข่าวสารจากบุคคลกลุ่มหนึ่งไปยังบุคคลอีกกลุ่มหนึ่ง</a:t>
            </a:r>
          </a:p>
        </p:txBody>
      </p:sp>
      <p:pic>
        <p:nvPicPr>
          <p:cNvPr id="1026" name="Picture 2" descr="https://802323f7-a-62cb3a1a-s-sites.googlegroups.com/site/dormdormdorms/3/3.jpg?attachauth=ANoY7cqXNRrxp_W9TBGSQ1iyl7e4-MDDCXYVER_4bJDpzzQCEiGgEDVMI4btqnsTUS9ukHq6Le32XH0nUvldCxnRp6RJ-Fy_kHph_lsjt4hOJ1UHhxsaDhifTA_mAU-hDArgjSs9cknsnWpnU5hOjpZvAoYaasQOJOIqEdvMCGVgLtas10bvL_fa0wcAUknysHNiPE5kMOsk689CB0rkJR2bMts14RZSkA%3D%3D&amp;attredirects=0">
            <a:extLst>
              <a:ext uri="{FF2B5EF4-FFF2-40B4-BE49-F238E27FC236}">
                <a16:creationId xmlns:a16="http://schemas.microsoft.com/office/drawing/2014/main" id="{0A550F92-8F15-42EF-BD90-8E2F7E39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367655"/>
            <a:ext cx="5076564" cy="35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6238681-FCE0-4C35-A6E6-01C5F248D724}"/>
              </a:ext>
            </a:extLst>
          </p:cNvPr>
          <p:cNvSpPr/>
          <p:nvPr/>
        </p:nvSpPr>
        <p:spPr>
          <a:xfrm>
            <a:off x="6522291" y="5816674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3.8 การออกแบบนิเทศศิลป์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102264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3.5 การสร้างสรรค์งานจิตรกรรม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จิตรกรรม เป็นผลงานทัศนศิลป์ที่เกี่ยวข้องสัมพันธ์กับการวาดเขียนและระบายสี มีลักษณะทั่วไปเป็นผลงานบนแผ่นพื้น 2 มิติ แต่ใช้กระบวนการเพื่อสร้างภาพลวงตาให้เกิดเป็น 3 มิติ โดยใช้สีชนิดต่าง ๆ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7176120" y="5733256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3.9 การสร้างสรรค์งานจิตรกรรม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7FF420F-CF33-4503-AB1F-94B17DC4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013348"/>
            <a:ext cx="233539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9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3.6 ประเภทของงานจิตรกรรม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จิตรกรรมภาพวาด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ปัจจุบันมีการนำอุปกรณ์และเทคโนโลยีที่ใช้ในการเขียนภาพและวาดภาพที่ก้าวหน้าและทันสมัยมากมาใช้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3.10 จิตรกรรมภาพวาด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6A79DEA-0439-4E00-B7B6-4B28BA0B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091980"/>
            <a:ext cx="4320480" cy="34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2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3.6 ประเภทของงานจิตรกรรม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จิตรกรรมภาพเขียน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ภาพเขียนเป็นการสร้างงาน 2 มิติบนพื้นระนาบด้วยสีหลายสีซึ่งมักจะต้องมีสื่อตัวกลางระหว่างวัสดุกับอุปกรณ์ที่ใช้เขียนอีก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3.11 จิตรกรรมภาพเขียน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8B9C779-3739-419F-98CA-409D59BD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088467"/>
            <a:ext cx="6120680" cy="26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5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3.7 การสร้างสรรค์งานจิตรกรรมสีน้ำ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การร่างภาพ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จุดสนใจ 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ความสมดุล 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เอกภาพ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3.12 การร่างภาพ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61443E4-5BD9-4E3C-86BA-BABFD202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39" y="1400475"/>
            <a:ext cx="2936362" cy="41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3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7944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หัวข้อเรื่อง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Topics)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กระบวนการสร้างงานออกแบบ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การสร้างสรรค์งานจิตรกรรม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การสร้างสรรค์งานจิตรกรรมสีน้ำ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การสร้างสรรค์งานประติมากรรม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การสร้างสรรค์งานภาพพิมพ์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ศัพท์ทางทัศนศิลป์</a:t>
            </a:r>
          </a:p>
          <a:p>
            <a:endParaRPr lang="th-TH" sz="3600" b="1" dirty="0">
              <a:solidFill>
                <a:schemeClr val="accent6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3.7 การสร้างสรรค์งานจิตรกรรมสีน้ำ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เทคนิคการใช้สีน้ำ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วิธีเปียกซ้อนเปียก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วิธีเปียกซ้อนแห้ง 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วิธีแปรงแห้ง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000233" y="5706906"/>
            <a:ext cx="4512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3.13 เทคนิคการใช้สีน้ำ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52885A9-8F4F-46A4-B046-24C43329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090654"/>
            <a:ext cx="3110954" cy="24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0B6797F-D9D8-40BC-97AD-3FBF55AC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090654"/>
            <a:ext cx="3127145" cy="24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095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825660" y="2045058"/>
            <a:ext cx="46805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3.8 การสร้างสรรค์งานประติมากรรม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เป็นผลงานศิลปะแบบหนึ่งซึ่งมนุษย์สร้างสรรค์ขึ้นด้วยความรู้สึกประทับใจ บันดาลใจในธรรมชาติ โดยมีนัยในศิลปะเป็นสำคัญ ซึ่งเป็นรูปทรง 3 มิติกินระวางเนื้อในอากาศ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3.14 งานประติมากรรม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5858580-C298-410C-9777-8ECC030E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07" y="3023972"/>
            <a:ext cx="3096344" cy="22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C3ACDFD-FDF6-4B14-B8B8-B5A7DD0D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48" y="2590928"/>
            <a:ext cx="3234599" cy="256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1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782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3.9 การสร้างสรรค์งานภาพพิมพ์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ภาพพิมพ์ คือ ร่องรอยที่ทำให้เกิดขึ้นโดยวิธีการพิมพ์ จะต้องกระทำบนวัตถุอันหนึ่งก่อนแล้วจึงกดทับให้ไปติดประทับรอยบนวัสดุอีกอันหนึ่ง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600056" y="5404893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3.15 ภาพพิมพ์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755EE14-4086-4B12-97D3-321CFACD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852936"/>
            <a:ext cx="2292118" cy="234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65F188A-4DAD-4B4E-973B-29BAD2DF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63" y="2877753"/>
            <a:ext cx="3354501" cy="230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1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3.10 คุณค่าของทัศนศิลป์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คุณค่าทางเรื่องราว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คติความเชื่อและความหมายที่แฝงอยู่ในผลงานศิลปะเป็นการบอกเล่าเนื้อหา และสาระสำคัญที่ผู้สร้างศิลปะต้องการถ่ายทอดและบอกกล่าว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3.16 คุณค่าทางเรื่องราว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8EDB49D-57D0-4966-9C06-240FB12C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602466"/>
            <a:ext cx="4392488" cy="305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9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3.10 คุณค่าของทัศนศิลป์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คุณค่าทางรูปทรง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ณฑ์ความงดงามที่มีอยู่ในศิลปะเป็นการประสานกันขององค์ประกอบทางความงามที่สามารถรับรู้ได้ด้วยตาที่ผู้สร้างผลงานจินตนาการและออกแบบขึ้นด้วยความชำนาญ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3.17 คุณค่าทางรูปทรง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C485D8C-FA14-4047-8778-B4658200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14" y="1811714"/>
            <a:ext cx="2892458" cy="38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6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3.11 รูปแบบการแสดงออกทางทัศนศิลป์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รูปแบบเหมือนจริง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จะถ่ายทอดตามลักษณะเหมือนจริงตามที่ตามองเห็น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4512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3.18 รูปแบบเหมือนจริง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E6E6E40-7D16-4AF7-9F6E-89B18C0C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90" y="2723871"/>
            <a:ext cx="4489326" cy="28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2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3.11 รูปแบบการแสดงออกทางทัศนศิลป์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รูปแบบลดตัดทอนหรือกึ่งนามธรรม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ถ่ายทอดสิ่งที่มองเห็นโดยลดตัดทอนให้เหลือไว้แต่สิ่งสำคัญที่ต้องการเน้นโดยยังเหลือเค้าโครงเนื้อเดิมไว้บางส่ว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5195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3.19 รูปแบบลดตัดทอนหรือกึ่งนามธรรม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D3936E4-E304-40B4-95A1-FACA922D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54" y="1873336"/>
            <a:ext cx="3125713" cy="382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64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5173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3.11 รูปแบบการแสดงออกทางทัศนศิลป์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รูปแบบนามธรรม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ไม่แสดงเรื่องราวแต่จะให้ความสำคัญกับอารมณ์ความรู้สึกที่ผู้ดูมีต่อผลงาน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9DBB40-AAAE-451A-A57E-2759DFEA0933}"/>
              </a:ext>
            </a:extLst>
          </p:cNvPr>
          <p:cNvSpPr/>
          <p:nvPr/>
        </p:nvSpPr>
        <p:spPr>
          <a:xfrm>
            <a:off x="6588791" y="5727451"/>
            <a:ext cx="5195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3.20 รูปแบบนามธรรม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FEE5B0-CDE3-4D09-A782-C0BAB7BC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939757"/>
            <a:ext cx="4392488" cy="27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79" y="1916832"/>
            <a:ext cx="70567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3.11 รูปแบบการแสดงออกทางทัศนศิลป์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สีที่ใช้ในการทำงานทัศนศิลป์ แบ่งเป็น 2 ประเภท คือ     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1. สีชนิดแห้ง 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2. สีชนิดเปียก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สีแต่ละชนิดจะมีเทคนิคและวิธีการใช้ที่เหมาะสมกับงานทัศนศิลป์ แตกต่างกัน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404175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839993" y="5517232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3.21  ภาพสีชนิดแห้งและสีชนิดเปียก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959ACD-397F-47A5-AA21-F8C306FE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92896"/>
            <a:ext cx="4941043" cy="286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1969862-5A85-4BFC-9829-EE5425E6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r="2687"/>
          <a:stretch/>
        </p:blipFill>
        <p:spPr bwMode="auto">
          <a:xfrm>
            <a:off x="6059996" y="2492896"/>
            <a:ext cx="5436604" cy="28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 ความหมายของการออกแบบ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การสร้างสรรค์สิ่งใหม่หรือการปรับปรุงดัดแปลงสิ่งเก่าให้มีรูปแบบแปลกใหม่ยิ่งขึ้น โดยใช้กระบวนการทางศิลปะในการวางแผนก่อนลงมือปฏิบัติ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7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04AB7A-8785-4106-AB10-7D5AA179A25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2C235AE-E5FF-45A3-A1F9-10D634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3.1 กระบวนการทางศิลปะ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0999E4-485D-41C0-B30E-25624034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743229"/>
            <a:ext cx="4248472" cy="35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F3683A9-55A3-4079-A4C4-FE762C19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72" y="1743229"/>
            <a:ext cx="4816100" cy="35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3.2 ลักษณะของการออกแบบ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การออกแบบที่ดีต้องมีลักษณะที่สื่อความหมายได้ง่ายตรงตามวัตถุประสงค์ที่ตั้งไว้ มีความประณีต สวยงาม มีคุณค่าทางด้านประโยชน์ใช้สอยเป็นสำคัญ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9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4" y="5385882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3.2 แสดงลักษณะในการออกแบบ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E420467-5D12-49CB-9FC7-FDD1B025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574728"/>
            <a:ext cx="5472608" cy="3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5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ประเภทของการออกแบบ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การออกแบบตกแต่ง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เพื่อปรับปรุงตกแต่งสภาพแวดล้อมและชีวิตความเป็นอยู่ของคนเราโดยมุ่งประโยชน์ใช้สอยและความงามเป็นหลัก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1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4" y="5385882"/>
            <a:ext cx="451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3.3 การออกแบบตกแต่ง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FCFCB0-9036-4DB1-8C4A-0F1D5A77419B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5" descr="https://encrypted-tbn3.gstatic.com/images?q=tbn:ANd9GcQJAImeTfMCCPnkmUJEInnAqYzvpipC9WiugZNVsdFELwHTyNKC">
            <a:extLst>
              <a:ext uri="{FF2B5EF4-FFF2-40B4-BE49-F238E27FC236}">
                <a16:creationId xmlns:a16="http://schemas.microsoft.com/office/drawing/2014/main" id="{541DDD74-D671-48C6-9355-ACE7DF9C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9745"/>
            <a:ext cx="4207524" cy="30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2C39065-9605-4FEB-A622-EDA1B0F1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6" y="1998476"/>
            <a:ext cx="3819060" cy="309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0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3 กระบวนการสร้างสรรค์งานทัศนศิลป์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ประเภทของการออกแบบ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การตกแต่งภายใน</a:t>
            </a: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สร้างสภาพแวดล้อมภายในอาคารที่เกี่ยวข้องกับความเป็นอยู่ในชีวิตประจำวันของมนุษย์ให้เกิดความสะดวกในด้านประโยชน์ใช้สอยและความงาม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478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1430</Words>
  <Application>Microsoft Office PowerPoint</Application>
  <PresentationFormat>แบบจอกว้าง</PresentationFormat>
  <Paragraphs>152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4" baseType="lpstr">
      <vt:lpstr>Arial</vt:lpstr>
      <vt:lpstr>Calibri</vt:lpstr>
      <vt:lpstr>SP SUAN DUSIT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Admin</cp:lastModifiedBy>
  <cp:revision>180</cp:revision>
  <dcterms:created xsi:type="dcterms:W3CDTF">2019-02-26T06:37:08Z</dcterms:created>
  <dcterms:modified xsi:type="dcterms:W3CDTF">2019-06-10T14:25:17Z</dcterms:modified>
</cp:coreProperties>
</file>