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85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17/06/62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16832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</a:t>
            </a:r>
            <a:r>
              <a:rPr lang="th-TH" altLang="th-TH" sz="54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องค์ประกอบศิลป์สำหรับงานคอมพิวเตอร์</a:t>
            </a:r>
            <a:endParaRPr kumimoji="0" lang="en-US" altLang="th-TH" sz="6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:a16="http://schemas.microsoft.com/office/drawing/2014/main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4868741" y="305439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2204-2101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4.5 องค์ประกอบในการออกแบบกราฟิก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ภาพและส่วนประกอบตกแต่งภาพ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ภาพและส่วนประกอบตกแต่งภาพ ทำหน้าที่ในการถ่ายทอดจินตนาการออกมาเป็นรูปแบบและนำเสนอแนวคิดให้เป็นรูปธรรมดาตามความคิดของตน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032104" y="583999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4.8 หลักการใช้สีและแสงในคอมพิวเตอร์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A95B3A2-0608-438C-A4B6-D5E4A3E5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54664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3285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งานนำเสนอ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หากข้อมูลที่นำเสนอสื่อความหมายเข้าใจได้ยาก นิยมใช้คอมพิวเตอร์เข้ามาช่วยในการสร้างภาพกราฟิกเพื่อการนำเสนอ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744072" y="506936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4.9 งานนำเสนอ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84AF1C-B080-4F74-A1E2-98A730A58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3384"/>
          <a:stretch/>
        </p:blipFill>
        <p:spPr bwMode="auto">
          <a:xfrm>
            <a:off x="6888088" y="2686240"/>
            <a:ext cx="4779818" cy="21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5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งานออกแบบ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คอมพิวเตอร์ถูกนำไปใช้งานอย่างมีประสิทธิภาพในการสร้างภาพกราฟิก เพื่อออกแบบทางวิศวกรรมและสถาปัตยกรรม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283258" y="5253694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4.10 งานออกแบบ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270CC55-9C5E-4D1F-A4DC-F97B825A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08" y="2890486"/>
            <a:ext cx="2890822" cy="216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23CE015B-F9AA-405A-B498-D615F92B7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21" y="2900201"/>
            <a:ext cx="2880726" cy="215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37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งานด้านศิลปะ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คอมพิวเตอร์นับว่าเป็นอุปกรณ์ที่มีประสิทธิภาพในการสร้างภาพกราฟิกเพื่อสื่อความหมาย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113515" y="574335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4.11 งานด้านศิลปะ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5B1A30A-9BF3-4F74-8CE1-6889BDB26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4"/>
          <a:stretch/>
        </p:blipFill>
        <p:spPr bwMode="auto">
          <a:xfrm>
            <a:off x="6096000" y="2638311"/>
            <a:ext cx="5184576" cy="30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99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4. งานสำรวจอวกาศ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ผู้เชี่ยวชาญทางกราฟิกจะวิเคราะห์ภาพโดยใช้เทคนิคเพิ่มคุณภาพของภาพ ซึ่งจะทำการปรับภาพตามเงื่อนไขของตัวบ่งชี้พื้นผิว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879976" y="547357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4.12 งานสำรวจอวกาศ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4F0E74-5A1A-4A6A-90DC-30EF25A11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39" y="3140968"/>
            <a:ext cx="505325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95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5. งานพยากรณ์อากาศ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คอมพิวเตอร์จะจำลองสภาพของอากาศ ผลที่ได้จะเป็นภาพกราฟิกที่เป็นภาพแผนที่อากาศ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879976" y="5661693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4.13 งานพยากรณ์อากาศ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C4D546-92DD-4636-803B-B77B67E0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628941"/>
            <a:ext cx="5256584" cy="303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95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4.6 งานกราฟิกกับคอมพิวเตอร์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6. งานกีฬา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การนำภาพการเคลื่อนไหวร่างกายของนักกีฬา แล้วสร้างโครงร่างกายขณะเคลื่อนไหวเป็นภาพกราฟิก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879976" y="5661693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4.14 งานกีฬา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8D42A1D-FD9B-467C-BFA0-42A9EC21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42910"/>
            <a:ext cx="4699848" cy="29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04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2565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4.7 ประเภทของงานออกแบบกราฟิกและสื่อ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งานกราฟิกบนสื่อโฆษณาสิ่งพิมพ์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1. แผ่นป้ายโฆษณา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Poster)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2. แผ่นพับ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Folders)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3. แผ่นปลิว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Leaflets)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4. บัตรเชิญ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Cards)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068331" y="568555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4.15 งานกราฟิกบนสื่อโฆษณาสิ่งพิมพ์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87A7EE7-DF94-45AE-BF0A-1E9C6B6E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678324"/>
            <a:ext cx="4320480" cy="303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3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839416" y="1561346"/>
            <a:ext cx="58326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4.7 ประเภทของงานออกแบบกราฟิกและสื่อ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งานกราฟิกบนเครื่องหมายและสัญลักษณ์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ภาพเครื่องหมายจราจร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2. เครื่องหมายสถาบันสมาคมและกลุ่มต่าง ๆ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3. เครื่องหมายบริษัท สินค้าหรือผลิตภัณฑ์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4. ภาพเครื่องหมายสถานที่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5. ภาพเครื่องหมายกิจกรรมต่าง ๆ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6. เครื่องหมายที่ใช้ในการออกแบบเขียนแบบ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068330" y="5685552"/>
            <a:ext cx="5644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4.16 งานกราฟิกบนเครื่องหมายและสัญลักษณ์</a:t>
            </a:r>
          </a:p>
        </p:txBody>
      </p:sp>
      <p:pic>
        <p:nvPicPr>
          <p:cNvPr id="1026" name="Picture 2" descr="à¸à¸¥à¸à¸²à¸£à¸à¹à¸à¸«à¸²à¸£à¸¹à¸à¸ à¸²à¸à¸ªà¸³à¸«à¸£à¸±à¸ à¸ à¸²à¸à¹à¸à¸£à¸·à¹à¸­à¸à¸«à¸¡à¸²à¸¢à¸à¸£à¸²à¸à¸£">
            <a:extLst>
              <a:ext uri="{FF2B5EF4-FFF2-40B4-BE49-F238E27FC236}">
                <a16:creationId xmlns:a16="http://schemas.microsoft.com/office/drawing/2014/main" id="{92F62AAC-4503-4101-A4B4-4D7FF1FD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93" y="2180166"/>
            <a:ext cx="4232854" cy="33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2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839416" y="1561346"/>
            <a:ext cx="5832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4.7 ประเภทของงานออกแบบกราฟิกและสื่อ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งานกราฟิกบนสิ่งพิมพ์ทั่วไป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การออกแบบปกหนังสือ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2. การออกแบบจัดหน้า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3. การออกแบบรูปเล่ม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742922" y="5807686"/>
            <a:ext cx="5644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4.17 งานกราฟิกบนสิ่งพิมพ์ทั่วไป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02DD0A-7204-44A0-8902-36E9B9AE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86" y="2356059"/>
            <a:ext cx="4998966" cy="33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5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33852" y="1605004"/>
            <a:ext cx="7944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หัวข้อเรื่อง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Topics)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ศิลปะกับคอมพิวเตอร์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ภาพศิลปะจากคอมพิวเตอร์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การออกแบบกราฟิก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ระบบคอมพิวเตอร์กับการออกแบบงานกราฟิก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องค์ประกอบในการออกแบบงานกราฟิกและสื่อ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งานกราฟิกกับคอมพิวเตอร์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ประเภทของงานอกแบบกราฟิกและสื่อ</a:t>
            </a:r>
          </a:p>
          <a:p>
            <a:endParaRPr lang="th-TH" sz="3600" b="1" dirty="0">
              <a:solidFill>
                <a:schemeClr val="accent6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04AB7A-8785-4106-AB10-7D5AA179A25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2C235AE-E5FF-45A3-A1F9-10D634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8245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4.1 ศิลปะกับคอมพิวเตอร์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คอมพิวเตอร์สามารถออกแบบงานศิลปะต่างๆ ได้อย่างรวดเร็ว ถูกต้องแม่นยำ สามารถเปลี่ยนแปลงแก้ไขได้ สามารถสร้างได้ทั้งภาพนิ่งและภาพเคลื่อนไหว รวมถึงการสร้างเสียงต่างๆ ประกอบในผลงานศิลปะ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095999" y="5729420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4.1 ศิลปะกับคอมพิวเตอร์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52" y="1241576"/>
            <a:ext cx="2804145" cy="430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7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4.2 ภาพศิลปะกับคอมพิวเตอร์</a:t>
            </a:r>
          </a:p>
          <a:p>
            <a:pPr algn="thaiDist"/>
            <a:r>
              <a:rPr lang="en-US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ในระบบคอมพิวเตอร์กราฟิก สามารถกำหนดสี แสง เงา รูป แบบลายเส้นที่ต้องการได้โดยง่าย ข้อดีของการใช้คอมพิวเตอร์วาดภาพคือสามารถแก้ไขเพิ่มเติมส่วนที่ต้องการได้ง่าย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392144" y="528742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4.2 ภาพศิลปะกับคอมพิวเตอร์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C023559-4A6D-4E2D-B355-C4B5AF53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303910"/>
            <a:ext cx="5468824" cy="285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9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4.3 การออกแบบกราฟิก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งานกราฟิกเป็นส่วนสำคัญในกระบวนการออกแบบและผลิตสื่อ นักออกแบบจะใช้วิธีการทางศิลปะและวิธีการทางการออกแบบร่วมกันสร้างรูปแบบสื่อ เพื่อให้เกิดศักยภาพสูงสุดในการสื่อความหมาย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29973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4.3 การออกแบบกราฟิก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6DDF9B6-16F0-4B32-BDA4-98CEDF4C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321327"/>
            <a:ext cx="3839450" cy="28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8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4.4 คอมพิวเตอร์กับการออกแบบกราฟิก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หลักการของกราฟิกแบบ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Raster</a:t>
            </a:r>
            <a:endParaRPr lang="en-US" sz="36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ภาพกราฟิกแบบ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Raster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เป็นภาพกราฟิกที่เกิดจากการเรียงตัวกันของจุดสี่เหลี่ยมเล็ก ๆ หลากหลายสี เมื่อขยายภาพจะเห็นภาพเป็นจุดสี่เหลี่ยมเล็ก ๆ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29973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4.4 ภาพกราฟิกแบบ 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Raster </a:t>
            </a:r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EDD31C6-2AEE-4A4E-B8E3-6055ED6B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014585"/>
            <a:ext cx="3607058" cy="328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2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4.4 คอมพิวเตอร์กับการออกแบบกราฟิก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หลักการของกราฟิกแบบ </a:t>
            </a:r>
            <a:r>
              <a:rPr lang="en-US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Vector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ภาพกราฟิกแบบ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จะมีความเป็นอิสระต่อกัน เมื่อมีการขยายภาพความละเอียดของภาพจะไม่ลดลง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299732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4.5 ภาพกราฟิกแบบ </a:t>
            </a:r>
            <a:r>
              <a:rPr lang="en-US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Vector</a:t>
            </a:r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2A5E3E8-0823-4F6D-86CF-5B105429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80" y="2532543"/>
            <a:ext cx="4140929" cy="278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6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F44396C-F073-4065-9704-041B89EF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33" y="2643178"/>
            <a:ext cx="2401391" cy="253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3285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4.4 คอมพิวเตอร์กับการออกแบบกราฟิก</a:t>
            </a:r>
          </a:p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หลักการใช้สีและแสงในคอมพิวเตอร์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สีที่ใช้ในงานด้านกราฟิกทั่วไปมี 4 ระบบ คือ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1. RGB 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2. CMYK 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3. HSB </a:t>
            </a:r>
          </a:p>
          <a:p>
            <a:pPr algn="thaiDi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4. LAB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29973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4.6 หลักการใช้สีและแสงในคอมพิวเตอร์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470866A-94D1-4BA1-9607-1A0770E2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86" y="2639461"/>
            <a:ext cx="2502565" cy="241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41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53285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4.5 องค์ประกอบในการออกแบบกราฟิก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อักษรและตัวพิมพ์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ตัวอักษรทำหน้าที่เป็นส่วนแจกแจงรายละเอียดของข้อมูล สาระที่ต้องการนำเสนอด้วยรูปแบบและการจัดวางตำแหน่งอย่างสวยงาม มีความชัดเจน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4 ศิลปะกับงานคอมพิวเตอร์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032104" y="583999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4.7 หลักการใช้สีและแสงในคอมพิวเตอร์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8E1EE5B-9AF8-42CF-8FF9-0DB93FD7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67" y="1829050"/>
            <a:ext cx="2707754" cy="39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8498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1199</Words>
  <Application>Microsoft Office PowerPoint</Application>
  <PresentationFormat>แบบจอกว้าง</PresentationFormat>
  <Paragraphs>127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4" baseType="lpstr">
      <vt:lpstr>Arial</vt:lpstr>
      <vt:lpstr>Calibri</vt:lpstr>
      <vt:lpstr>SP SUAN DUSIT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Admin</cp:lastModifiedBy>
  <cp:revision>203</cp:revision>
  <dcterms:created xsi:type="dcterms:W3CDTF">2019-02-26T06:37:08Z</dcterms:created>
  <dcterms:modified xsi:type="dcterms:W3CDTF">2019-06-17T14:19:32Z</dcterms:modified>
</cp:coreProperties>
</file>