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285" r:id="rId3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19/06/62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1916832"/>
            <a:ext cx="82089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</a:t>
            </a:r>
            <a:r>
              <a:rPr lang="th-TH" altLang="th-TH" sz="5400" b="1" dirty="0">
                <a:solidFill>
                  <a:schemeClr val="accent6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องค์ประกอบศิลป์สำหรับงานคอมพิวเตอร์</a:t>
            </a:r>
            <a:endParaRPr kumimoji="0" lang="en-US" altLang="th-TH" sz="6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pic>
        <p:nvPicPr>
          <p:cNvPr id="1030" name="Picture 6" descr="à¸à¸¥à¸à¸²à¸£à¸à¹à¸à¸«à¸²à¸£à¸¹à¸à¸ à¸²à¸à¸ªà¸³à¸«à¸£à¸±à¸ illustrator transparent background">
            <a:extLst>
              <a:ext uri="{FF2B5EF4-FFF2-40B4-BE49-F238E27FC236}">
                <a16:creationId xmlns:a16="http://schemas.microsoft.com/office/drawing/2014/main" id="{C989C9E7-3A4C-4571-89A7-2CCDCF31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222570"/>
            <a:ext cx="8096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4868741" y="3054393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2204-2101</a:t>
            </a: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solidFill>
                  <a:prstClr val="white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solidFill>
                  <a:prstClr val="white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solidFill>
                  <a:prstClr val="white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solidFill>
                  <a:prstClr val="white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solidFill>
                <a:prstClr val="white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343472" y="1316702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8. การจัดภาพลักษณะกระจายเป็นรัศมี</a:t>
            </a:r>
          </a:p>
          <a:p>
            <a:pPr algn="thaiDist"/>
            <a:endParaRPr lang="th-TH" sz="3200" b="1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solidFill>
                <a:prstClr val="black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prstClr val="white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prstClr val="white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143672" y="5807337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5.8 การจัดภาพลักษณะกระจายเป็นรัศมี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3815" r="5132" b="4033"/>
          <a:stretch/>
        </p:blipFill>
        <p:spPr bwMode="auto">
          <a:xfrm>
            <a:off x="4439192" y="2524553"/>
            <a:ext cx="25215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1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9. การจัดภาพแบบสากล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การแสดงเรื่องราวต่างๆ รอบๆ ตัวที่เกี่ยวข้องกับมนุษย์ทั่วไป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984636" y="578475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5.9 การจัดภาพแบบสากล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56" y="2113742"/>
            <a:ext cx="4787399" cy="350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5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10. การจัดภาพแบบประจำชาติ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การแสดงเรื่องที่ยังอยู่ในกรอบประเพณี กฎเกณฑ์ที่กระทำต่อเนื่องกันมา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749587" y="5837444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5.10 การจัดภาพแบบประจำชาติ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73" y="2095948"/>
            <a:ext cx="4647893" cy="368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8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5.3 การจัดภาพของงานทัศนศิลป์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การจัดภาพของงานทัศนศิลป์ เป็นการนำเอาส่วนประกอบของความงามทัศนศิลป์มาจัดเข้าด้วยกัน โดยตัดทอนหรือเพิ่มเติมให้เหมาะสมกลมกลืนเกิดเนื้อหา เรื่องราว และความงาม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852084" y="554859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5.11 การจัดภาพของงานทัศนศิลป์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22" y="2613410"/>
            <a:ext cx="4933069" cy="283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36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5.4 เทคนิคการจัดองค์ประกอบภาพ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1. กฎสามส่วน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การจัดภาพของงานทัศนศิลป์ เป็นการนำเอาส่วนประกอบของความงามทัศนศิลป์มาจัดเข้าด้วยกัน โดยตัดทอนหรือเพิ่มเติมให้เหมาะสมกลมกลืนเกิดเนื้อหา เรื่องราว และความงาม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2735288" y="5760619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5.12 กฎสามส่วน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293" r="7102" b="4918"/>
          <a:stretch/>
        </p:blipFill>
        <p:spPr bwMode="auto">
          <a:xfrm>
            <a:off x="6528048" y="1434620"/>
            <a:ext cx="3301781" cy="2280153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93" y="3954901"/>
            <a:ext cx="3348362" cy="2203326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9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5.4 เทคนิคการจัดองค์ประกอบภาพ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2. ความสมดุลของภาพ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การจัดความสมดุลให้กับวัตถุในภาพโดยอาศัยการรับรู้ถึงน้ำหนัก และตำแหน่งของวัตถุต่าง ๆ ที่อยู่ภายในภาพนั้น ๆ โดยอาศัยหลักการ คานดีด - คานงัด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852084" y="5232879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5.13 ความสมดุลของภาพ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6224" r="3353" b="6263"/>
          <a:stretch/>
        </p:blipFill>
        <p:spPr bwMode="auto">
          <a:xfrm>
            <a:off x="5782698" y="3010675"/>
            <a:ext cx="3172691" cy="195349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010675"/>
            <a:ext cx="3024336" cy="19642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0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5.5 องค์ประกอบของการออกแบบ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1. องค์ประกอบในความคิด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องค์ประกอบในความนึกคิดไม่สามารถมองเห็นได้ ไม่มีตัวตน แต่ดูเหมือนจะคงอยู่โดยทั่วไป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527360" y="5849469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5.14 องค์ประกอบในความคิด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53" y="1850921"/>
            <a:ext cx="2698229" cy="39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7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5.5 องค์ประกอบของการออกแบบ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2. องค์ประกอบที่มองเห็นได้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องค์ประกอบที่มองเห็นได้จะเป็นตัวแทนขององค์ประกอบในความนึกคิด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324453" y="544228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5.15 องค์ประกอบที่มองเห็นได้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6"/>
          <a:stretch/>
        </p:blipFill>
        <p:spPr bwMode="auto">
          <a:xfrm>
            <a:off x="5852466" y="2129749"/>
            <a:ext cx="4786320" cy="330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5.5 องค์ประกอบของการออกแบบ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3. องค์ประกอบที่สัมพันธ์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องค์ประกอบตั้งแต่หนึ่งองค์ประกอบขึ้นไป จำเป็นจะต้องควบคุมการจัดวางโดยคำนึงถึงความสัมพันธ์ขององค์ประกอบ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827992" y="568174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5.16 องค์ประกอบที่สัมพันธ์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6989"/>
            <a:ext cx="3712457" cy="37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23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5.5 องค์ประกอบของการออกแบบ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4. องค์ประกอบที่นำมาใช้ประโยชน์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4.1 งานที่เหมือนจริง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4.2 ความหมาย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4.3 ประโยชน์ใช้สอย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827992" y="5681746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5.17 องค์ประกอบที่นำมาใช้ประโยชน์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73" y="1660897"/>
            <a:ext cx="3993263" cy="399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64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33852" y="1605004"/>
            <a:ext cx="7944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หัวข้อเรื่อง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Topics)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ความหมายของการจัดภาพ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องค์ประกอบศิลป์ในการจัดภาพ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การจัดภาพของงานทัศนศิลป์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เทคนิคการจัดองค์ประกอบภาพ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องค์ประกอบการออกแบบ</a:t>
            </a:r>
          </a:p>
          <a:p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ผลงานทัศนศิลป์ของศิลปินไทยและต่างประเทศ</a:t>
            </a:r>
          </a:p>
          <a:p>
            <a:endParaRPr lang="th-TH" sz="3600" b="1" dirty="0">
              <a:solidFill>
                <a:schemeClr val="accent6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5.6 รูปแบบของทัศนศิลป์สากล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1. รูปแบบรูปธรรม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ศิลปะแบบเหมือนจริงเป็นศิลปะที่ไม่ซับซ้อนมีเนื้อหาสาระที่ปรากฏเด่นชัดแต่ผู้สร้างและผู้ชมต้องมีความรู้เรื่องนั้นด้วย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332282" y="5073291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5.18 รูปแบบรูปธรรม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4" y="2734365"/>
            <a:ext cx="3066501" cy="20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722346"/>
            <a:ext cx="3040844" cy="20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8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5.6 รูปแบบของทัศนศิลป์สากล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2. รูปแบบกึ่งนามธรรม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เป็นการถ่ายทอดที่ผิดเบนไปจากรูปธรรมด้วยการตัดทอนรูปทรงจากของจริงให้เรียบง่ายแต่ยังมีเค้าโครงเดิมอยู่สามารถดูรู้ว่าเป็นภาพอะไร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312024" y="4905089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5.19 รูปแบบกึ่งนามธรรม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44" y="2740725"/>
            <a:ext cx="2825421" cy="20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45" y="2733754"/>
            <a:ext cx="2751217" cy="20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44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699586" y="1632930"/>
            <a:ext cx="48245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5.6 รูปแบบของทัศนศิลป์สากล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3. รูปแบบนามธรรม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เป็นศิลปะประเภทที่ไม่มีความจริงเหลืออยู่ เพราะถูกตัดทอนให้เหลือแค่เส้น สี น้ำ หนัก ที่ก่อให้เกิดความงามที่เหนือความเป็นจริง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312024" y="4922004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5.20 รูปแบบนามธรรม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888731"/>
            <a:ext cx="3228834" cy="20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15" y="2888731"/>
            <a:ext cx="3097949" cy="204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3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5.7 คุณค่าของงานทัศนศิลป์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ทัศนศิลป์เป็นศิลปะที่รับรู้ได้ด้วยสายตา ทำให้เกิดแรงกระตุ้นและตอบสนองทางด้านจิตใจ สำหรับงานทัศนศิลป์ไม่ว่ารูปแบบใดย่อมมีคุณค่าในตัวของผลงาน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339767" y="5324822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5.21 คุณค่าของงานทัศนศิลป์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F309721-5515-45E7-829D-FCD0BD55B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988840"/>
            <a:ext cx="4667745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31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5.8 ผลงานทัศนศิลป์ของศิลปิน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1. ศิลปินด้านจิตกรรม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การสร้างสรรค์ผลงานของถวัลย์ ดัชนี เกิดจากการนำแนวปรัชญาพุทธศิลป์มาเป็นแรงบันดาลใจในการสร้างสรรค์ศิลปะไทยร่วมสมัยที่ทรงพลัง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316434" y="5754212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5.22 ศิลปินด้านจิตกรรม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0F0793-9EB7-45D7-940A-B00B0387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76" y="1973958"/>
            <a:ext cx="2660142" cy="369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1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47247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5.8 ผลงานทัศนศิลป์ของศิลปิน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 ศิลปินด้านจิตรกรรมและสื่อผสม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ผลงานของธงชัย รักประทุม เป็นผลงานจิตรกรรม 2 มิติ กึ่ง 3 มิติ โดยมีการเชื่อมสัมพันธ์อย่างลงตัว เป็นผลงานที่ทัดเทียมกับศิลปะของนานาอารยประเทศ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096000" y="5790707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5.23 ศิลปินด้านจิตรกรรมและสื่อผสม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4FAF818-7AFA-44E1-8F1E-0F429C61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32" y="1802999"/>
            <a:ext cx="2855962" cy="38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261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47247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5.8 ผลงานทัศนศิลป์ของศิลปิน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ศิลปินด้านการพิมพ์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เฉลิมศักดิ์ รัตนจันทร์ เป็นศิลปินด้านภาพพิมพ์ที่มีความมุ่งมั่นพากเพียรในการสร้างสรรค์ผลงานตามความถนัดเฉพาะตัว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096000" y="5790707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5.24 ศิลปินด้านการพิมพ์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9921BB6-FBA8-4440-B40A-312CD520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3" y="2099541"/>
            <a:ext cx="2815199" cy="362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4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47247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5.8 ผลงานทัศนศิลป์ของศิลปิน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4. ศิลปินด้านสถาปัตยกรรม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สมเด็จพระเจ้าบรมวงศ์ เจ้าฟ้ากรมพระยานริศรานุวัดติวงศ์ ทรงเป็นศิลปินด้านสถาปัตยกรรม งานสถาปัตยกรรมที่โปรดทำมากคือแบบพระเมรุ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672807" y="5660019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5.25 ศิลปินด้านสถาปัตยกรรม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DFCAAEA-FB4C-4D1D-BE28-112EB76B3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48" y="2873341"/>
            <a:ext cx="4724785" cy="254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61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5012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5.9 ความสัมพันธ์ของทัศนศิลป์กับสังคม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1. ทัศนศิลป์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ศิลปะที่รับสัมผัสด้วยการเห็น ได้แก่ จิตรกรรม ประติมากรรม สถาปัตยกรรม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672807" y="5660019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5.26 ทัศนศิลป์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5915DE4-3790-454E-86BE-58BBF2EA9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3453" r="2502" b="4628"/>
          <a:stretch/>
        </p:blipFill>
        <p:spPr bwMode="auto">
          <a:xfrm>
            <a:off x="6721190" y="2459614"/>
            <a:ext cx="5012817" cy="305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50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515231" y="1678178"/>
            <a:ext cx="5012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5.9 ความสัมพันธ์ของทัศนศิลป์กับสังคม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2. โสตศิลป์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ศิลปะที่สัมผัสด้วยการฟัง ได้แก่ ดนตรีและวรรณกรรม (ผ่านการอ่านหรือร้อง)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672807" y="5660019"/>
            <a:ext cx="4856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5.27โสตศิลป์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B50E0FF-B4B4-46CE-AE6A-287D9B4E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85" y="2403391"/>
            <a:ext cx="4290270" cy="321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7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0324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5.1 ความหมายของการจัดภาพ</a:t>
            </a:r>
            <a:endParaRPr lang="en-US" sz="3600" b="1" dirty="0">
              <a:solidFill>
                <a:srgbClr val="C0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ความหมายของการจัดภาพ คือ การนำเอาธรรมชาติและสิ่งแวดล้อมรอบๆ ตัว มาประกอบกับหลักการทางจิตวิทยาในเรื่องของการรับรู้และหลักการทางศิลปะมาผสมผสานกัน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59835" y="5056153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5.1 การจัดภาพ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89" y="2708920"/>
            <a:ext cx="3312369" cy="222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66" y="2721798"/>
            <a:ext cx="3130798" cy="220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7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867159" y="1629560"/>
            <a:ext cx="50128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5.9 ความสัมพันธ์ของทัศนศิลป์กับสังคม</a:t>
            </a:r>
          </a:p>
          <a:p>
            <a:pPr algn="thaiDi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3. โสตทัศนศิลป์</a:t>
            </a:r>
          </a:p>
          <a:p>
            <a:pPr algn="thaiDist"/>
            <a:r>
              <a:rPr lang="th-TH" sz="3200" b="1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ศิลปะที่สัมผัสด้วยการฟัง ได้แก่ ดนตรีและวรรณกรรม (ผ่านการอ่านหรือร้อง)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6672807" y="5660019"/>
            <a:ext cx="4856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5.28 โสตทัศนศิลป์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488EAF-18E8-4F90-9135-EC5DFE16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348880"/>
            <a:ext cx="6065160" cy="331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903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404AB7A-8785-4106-AB10-7D5AA179A25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2C235AE-E5FF-45A3-A1F9-10D634FF0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1. การจัดภาพลักษณะตั้ง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การจัดแสดงองค์ประกอบภาพส่วนใหญ่เป็นแนวตั้งและให้ความรู้สึกแข็งแรง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614280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5.2 การจัดภาพลักษณะตั้ง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53" y="2550039"/>
            <a:ext cx="5101055" cy="273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2. การจัดภาพลักษณะผ่าน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การแก้ไขภาพจากการจัดภาพลักษณะตั้งให้มีลักษณะที่ดูนุ่มนวลขึ้น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614280"/>
            <a:ext cx="383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5.3 การจัดภาพลักษณะผ่าน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4796" r="3276" b="6652"/>
          <a:stretch/>
        </p:blipFill>
        <p:spPr bwMode="auto">
          <a:xfrm>
            <a:off x="6312024" y="2627508"/>
            <a:ext cx="5256584" cy="287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3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3. การจัดภาพลักษณะนำสายตา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จะทำให้เกิดการมองเห็นในระยะใกล้-ไกล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7176120" y="561428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5.4 การจัดภาพลักษณะนำสายตา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24795"/>
            <a:ext cx="5112568" cy="282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60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1916832"/>
            <a:ext cx="46085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4. การจัดภาพลักษณะการซ้ำ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จะทำให้เกิดความเป็นระเบียบ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5904569" y="572798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5.5 การจัดภาพลักษณะการซ้ำ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2631591"/>
            <a:ext cx="3433563" cy="307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6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343472" y="1316702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6. การจัดภาพในลักษณะทรงสามเหลี่ยม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143672" y="5807337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5.6 การจัดภาพในลักษณะทรงสามเหลี่ยม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88" y="2552470"/>
            <a:ext cx="2624555" cy="310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91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1F18FA9-5097-4576-9D84-0F0B30FEEDA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2/61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BE7E66-F760-47DD-805C-6AD2DC84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271464" y="1340144"/>
            <a:ext cx="4608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C0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5.2 องค์ประกอบศิลป์ในการจัดภาพ</a:t>
            </a:r>
          </a:p>
          <a:p>
            <a:pPr algn="thaiDist"/>
            <a:r>
              <a:rPr lang="th-TH" sz="36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7. การจัดภาพในลักษณะวงกลม</a:t>
            </a:r>
          </a:p>
          <a:p>
            <a:pPr algn="thaiDist"/>
            <a:endParaRPr lang="th-TH" sz="36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</a:p>
          <a:p>
            <a:pPr algn="thaiDist"/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1B3A7-F9E1-47CE-BE6D-BE8EDC60E722}"/>
              </a:ext>
            </a:extLst>
          </p:cNvPr>
          <p:cNvSpPr/>
          <p:nvPr/>
        </p:nvSpPr>
        <p:spPr>
          <a:xfrm>
            <a:off x="5879976" y="476672"/>
            <a:ext cx="6192688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chemeClr val="bg1"/>
                </a:solidFill>
                <a:latin typeface="SP SUAN DUSIT" panose="02000000000000000000" pitchFamily="2" charset="0"/>
                <a:ea typeface="Calibri" panose="020F0502020204030204" pitchFamily="34" charset="0"/>
                <a:cs typeface="SP SUAN DUSIT" panose="02000000000000000000" pitchFamily="2" charset="0"/>
              </a:rPr>
              <a:t>หน่วยการเรียนรู้ที่ 5 การจัดภาพ</a:t>
            </a:r>
            <a:endParaRPr lang="th-TH" sz="32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77216D88-6444-4604-826D-E6B02C21D4F5}"/>
              </a:ext>
            </a:extLst>
          </p:cNvPr>
          <p:cNvSpPr/>
          <p:nvPr/>
        </p:nvSpPr>
        <p:spPr>
          <a:xfrm>
            <a:off x="3728229" y="5759979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รูปภาพที่ 5.7 การจัดภาพในลักษณะวงกลม</a:t>
            </a:r>
          </a:p>
          <a:p>
            <a:pPr algn="ctr"/>
            <a:endParaRPr lang="th-TH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53" y="2564517"/>
            <a:ext cx="34004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1563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1707</Words>
  <Application>Microsoft Office PowerPoint</Application>
  <PresentationFormat>แบบจอกว้าง</PresentationFormat>
  <Paragraphs>186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5" baseType="lpstr">
      <vt:lpstr>Arial</vt:lpstr>
      <vt:lpstr>Calibri</vt:lpstr>
      <vt:lpstr>SP SUAN DUSIT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Admin</cp:lastModifiedBy>
  <cp:revision>233</cp:revision>
  <dcterms:created xsi:type="dcterms:W3CDTF">2019-02-26T06:37:08Z</dcterms:created>
  <dcterms:modified xsi:type="dcterms:W3CDTF">2019-06-19T07:28:40Z</dcterms:modified>
</cp:coreProperties>
</file>