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6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5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8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4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9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7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4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4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0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500" b="1" dirty="0" smtClean="0">
                <a:solidFill>
                  <a:schemeClr val="tx1"/>
                </a:solidFill>
              </a:rPr>
              <a:t>การเขียนโปรแกรมคอมพิวเตอร์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Computer Programming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3204-2007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>
                <a:solidFill>
                  <a:schemeClr val="tx1"/>
                </a:solidFill>
              </a:rPr>
              <a:t/>
            </a:r>
            <a:br>
              <a:rPr lang="en-US" sz="4500" b="1" dirty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เรียบเรียงโดย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โอภาส  เอี่ยมสิริวงศ์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บริษัท  พัฒนาวิชาการ  (2535)  จำกัด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45" y="0"/>
            <a:ext cx="1357511" cy="16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3878" y="908720"/>
            <a:ext cx="8229600" cy="16002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หน่วยที่  6  อาร์เรย์ และการสร้างฟังก์ชัน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	สาระการเรียนรู้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	1. ชนิดตัวแปรอาร์เรย์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	2. การสร้างฟังก์ชัน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	3. ตัวแปรภายในและตัวแปรภายนอก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956" y="-1"/>
            <a:ext cx="941044" cy="112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>
                <a:solidFill>
                  <a:schemeClr val="tx1"/>
                </a:solidFill>
              </a:rPr>
              <a:t>ชนิดตัวแปร</a:t>
            </a:r>
            <a:r>
              <a:rPr lang="th-TH" b="1" dirty="0" smtClean="0">
                <a:solidFill>
                  <a:schemeClr val="tx1"/>
                </a:solidFill>
              </a:rPr>
              <a:t>อาร์เรย์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ตัวแปรแบบอาร์เรย์ หรือตัวแปรชนิดแถวลำดับ ทำให้เราสามารถตั้งชื่อตัวแปรที่มีชื่อเหมือนกันได้ โดยตัวแปรอาร์เรย์จะแยกข้อมูลที่เก็บลงในตัวแปรเดียวกันให้มีความแตกต่างกันด้วยค่าที่กำกับไว้ที่เรียกว่าดรรชนี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ชนิดของตัวแปรอาร์เรย์</a:t>
            </a:r>
            <a:r>
              <a:rPr lang="th-TH" sz="2800" dirty="0" smtClean="0">
                <a:solidFill>
                  <a:schemeClr val="tx1"/>
                </a:solidFill>
              </a:rPr>
              <a:t> ประกอบด้วย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1. ตัวแปรอาร์เรย์แบบมิติเดียว </a:t>
            </a:r>
            <a:r>
              <a:rPr lang="th-TH" sz="2800" dirty="0" smtClean="0">
                <a:solidFill>
                  <a:schemeClr val="tx1"/>
                </a:solidFill>
              </a:rPr>
              <a:t>ซึ่งมีวิธีการประกาศ ดังนี้</a:t>
            </a:r>
          </a:p>
          <a:p>
            <a:pPr marL="0" indent="0" algn="thaiDist">
              <a:buNone/>
            </a:pPr>
            <a:endParaRPr lang="th-TH" sz="28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2. ตัวแปรอาร์เรย์แบบสองมิติ </a:t>
            </a:r>
            <a:r>
              <a:rPr lang="th-TH" sz="2800" dirty="0" smtClean="0">
                <a:solidFill>
                  <a:schemeClr val="tx1"/>
                </a:solidFill>
              </a:rPr>
              <a:t>ซึ่งจะอ้างอิงในลักษณะของแถวและคอลัมน์ มีวิธีการประกาศ ดังนี้</a:t>
            </a:r>
          </a:p>
          <a:p>
            <a:pPr marL="0" indent="0" algn="thaiDist">
              <a:buNone/>
            </a:pP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55" y="-2"/>
            <a:ext cx="941044" cy="1124745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4005063"/>
            <a:ext cx="4848539" cy="936105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294" y="6010638"/>
            <a:ext cx="4827996" cy="84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ชนิดตัวแปร</a:t>
            </a:r>
            <a:r>
              <a:rPr lang="th-TH" b="1" dirty="0" smtClean="0">
                <a:solidFill>
                  <a:schemeClr val="tx1"/>
                </a:solidFill>
              </a:rPr>
              <a:t>อาร์เรย์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จากรูปแบบการประกาศตัวแปรอาร์เรย์ กำหนดดังนี้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 err="1" smtClean="0">
                <a:solidFill>
                  <a:schemeClr val="tx1"/>
                </a:solidFill>
              </a:rPr>
              <a:t>data_type</a:t>
            </a: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คือ ชนิดข้อมูล เช่น </a:t>
            </a:r>
            <a:r>
              <a:rPr lang="en-US" sz="3200" dirty="0" smtClean="0">
                <a:solidFill>
                  <a:schemeClr val="tx1"/>
                </a:solidFill>
              </a:rPr>
              <a:t>char, </a:t>
            </a:r>
            <a:r>
              <a:rPr lang="en-US" sz="3200" dirty="0" err="1" smtClean="0">
                <a:solidFill>
                  <a:schemeClr val="tx1"/>
                </a:solidFill>
              </a:rPr>
              <a:t>int</a:t>
            </a:r>
            <a:r>
              <a:rPr lang="en-US" sz="3200" dirty="0" smtClean="0">
                <a:solidFill>
                  <a:schemeClr val="tx1"/>
                </a:solidFill>
              </a:rPr>
              <a:t>, float</a:t>
            </a: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</a:t>
            </a:r>
            <a:r>
              <a:rPr lang="en-US" sz="3200" b="1" dirty="0" err="1" smtClean="0">
                <a:solidFill>
                  <a:schemeClr val="tx1"/>
                </a:solidFill>
              </a:rPr>
              <a:t>array_name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คือ ชื่อของตัวแปร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size</a:t>
            </a:r>
            <a:r>
              <a:rPr lang="th-TH" sz="3200" b="1" dirty="0" smtClean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	คือ จำนวนสมาชิกของตัวแปร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row</a:t>
            </a:r>
            <a:r>
              <a:rPr lang="th-TH" sz="3200" dirty="0" smtClean="0">
                <a:solidFill>
                  <a:schemeClr val="tx1"/>
                </a:solidFill>
              </a:rPr>
              <a:t>		คือ จำนวนแถว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column </a:t>
            </a:r>
            <a:r>
              <a:rPr lang="th-TH" sz="3200" b="1" dirty="0" smtClean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	คือ จำนวนคอลัมน์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55" y="-2"/>
            <a:ext cx="941044" cy="112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2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การ</a:t>
            </a:r>
            <a:r>
              <a:rPr lang="th-TH" b="1" dirty="0">
                <a:solidFill>
                  <a:schemeClr val="tx1"/>
                </a:solidFill>
              </a:rPr>
              <a:t>สร้าง</a:t>
            </a:r>
            <a:r>
              <a:rPr lang="th-TH" b="1" dirty="0" smtClean="0">
                <a:solidFill>
                  <a:schemeClr val="tx1"/>
                </a:solidFill>
              </a:rPr>
              <a:t>ฟังก์ชัน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โปรแกรมในภาษาซีอย่างน้อยต้องมี 1 ฟังก์ชันเสมอ ซึ่งก็คือ ฟังก์ชัน</a:t>
            </a:r>
            <a:r>
              <a:rPr lang="en-US" sz="3000" dirty="0" smtClean="0">
                <a:solidFill>
                  <a:schemeClr val="tx1"/>
                </a:solidFill>
              </a:rPr>
              <a:t>main </a:t>
            </a:r>
            <a:endParaRPr lang="th-TH" sz="30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การเขียนโปรแกรมด้วยการสร้างฟังก์ชันย่อย ๆ เป็นโมดูล ทำให้สามารถแบ่งงานให้กับหลาย ๆ คนตามที่ได้รับผิดชอบได้อีกทั้งทำให้โปรแกรมแลดูมีโครงสร้าง และสามารถปรับปรุงแก้ไขได้ง่าย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ฟังก์ชันต่าง ๆ สามารถติดต่อสื่อสารกันได้ด้วยวิธีการเรียกใช้หือเรียกว่า </a:t>
            </a:r>
            <a:r>
              <a:rPr lang="en-US" sz="3000" dirty="0" smtClean="0">
                <a:solidFill>
                  <a:schemeClr val="tx1"/>
                </a:solidFill>
              </a:rPr>
              <a:t>Function Call </a:t>
            </a:r>
            <a:r>
              <a:rPr lang="th-TH" sz="3000" dirty="0" smtClean="0">
                <a:solidFill>
                  <a:schemeClr val="tx1"/>
                </a:solidFill>
              </a:rPr>
              <a:t>ซึ่งประกอบด้วยฝ่ายผู้เรียกใช้งาน และฝ่ายที่ถูกเรียกใช้งาน ด้วยการอาศัยส่งผ่านข้อมูลระหว่าง ฟังก์ชัน โดยจะมีการกำหนดรูปแบบและชนิดข้อมูลที่ส่งผ่านระหว่างกัน 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เราสามารถสร้างฟังก์ชันใช้งานทั้งฟังก์ชันที่ต้องการค่ากลับคืน หรือไม่คืนค่ากลับก็ได้ ซึ่งแล้วแต่ว่าจะนำไปใช้เพื่อจุดประสงค์ใด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956" y="-1"/>
            <a:ext cx="941044" cy="112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dirty="0">
                <a:solidFill>
                  <a:schemeClr val="tx1"/>
                </a:solidFill>
              </a:rPr>
              <a:t/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ตัว</a:t>
            </a:r>
            <a:r>
              <a:rPr lang="th-TH" b="1" dirty="0">
                <a:solidFill>
                  <a:schemeClr val="tx1"/>
                </a:solidFill>
              </a:rPr>
              <a:t>แปรภายในและตัวแปร</a:t>
            </a:r>
            <a:r>
              <a:rPr lang="th-TH" b="1" dirty="0" smtClean="0">
                <a:solidFill>
                  <a:schemeClr val="tx1"/>
                </a:solidFill>
              </a:rPr>
              <a:t>ภายนอก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ในภาษาซีหากตัวแปรชื่อเดียวกัน แต่มีการกำหนดไว้ต่างที่หรืออยู่คนละฟังก์ชัน จะถือว่าเป็นตัวแปรคนละตัวกัน ซึ่งตัวแปรเหล่านี้จะเรียกว่าตัวแปรภายในหรือตัวแปร</a:t>
            </a:r>
            <a:r>
              <a:rPr lang="th-TH" sz="3200" dirty="0" err="1" smtClean="0">
                <a:solidFill>
                  <a:schemeClr val="tx1"/>
                </a:solidFill>
              </a:rPr>
              <a:t>แบบโลคอล</a:t>
            </a:r>
            <a:endParaRPr lang="th-TH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ตัวแปรแบบโก</a:t>
            </a:r>
            <a:r>
              <a:rPr lang="th-TH" sz="3200" dirty="0" err="1" smtClean="0">
                <a:solidFill>
                  <a:schemeClr val="tx1"/>
                </a:solidFill>
              </a:rPr>
              <a:t>ลบอล</a:t>
            </a:r>
            <a:r>
              <a:rPr lang="th-TH" sz="3200" dirty="0" smtClean="0">
                <a:solidFill>
                  <a:schemeClr val="tx1"/>
                </a:solidFill>
              </a:rPr>
              <a:t> จะต้องประกาศไว้ที่ต้นโปรแกรม โดยไม่ได้ประกาศไว้ภายในฟังก์ชันใด ๆ ซึ่งตัวแปรดังกล่าวจะทำให้ทุก ๆ ฟังก์ชันสามารถเรียกใช้ตัวแปรนั้นได้ทั่วทั้งโปรแกรม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956" y="-1"/>
            <a:ext cx="941044" cy="112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SANA">
      <a:majorFont>
        <a:latin typeface="AngsanaUPC"/>
        <a:ea typeface=""/>
        <a:cs typeface="AngsanaUPC"/>
      </a:majorFont>
      <a:minorFont>
        <a:latin typeface="AngsanaUPC"/>
        <a:ea typeface=""/>
        <a:cs typeface="AngsanaUPC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นำเสนอทางหน้าจอ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Executive</vt:lpstr>
      <vt:lpstr>การเขียนโปรแกรมคอมพิวเตอร์ Computer Programming 3204-2007  เรียบเรียงโดย โอภาส  เอี่ยมสิริวงศ์</vt:lpstr>
      <vt:lpstr>หน่วยที่  6  อาร์เรย์ และการสร้างฟังก์ชัน</vt:lpstr>
      <vt:lpstr>ชนิดตัวแปรอาร์เรย์</vt:lpstr>
      <vt:lpstr>ชนิดตัวแปรอาร์เรย์ (ต่อ)</vt:lpstr>
      <vt:lpstr>การสร้างฟังก์ชัน</vt:lpstr>
      <vt:lpstr> ตัวแปรภายในและตัวแปรภายนอก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การเขียนโปรแกรมคอมพิวเตอร์ Computer Programming 3204-2007  เรียบเรียงโดย โอภาส  เอี่ยมสิริวงศ์</dc:title>
  <dc:creator>Duang</dc:creator>
  <cp:lastModifiedBy>Duang</cp:lastModifiedBy>
  <cp:revision>3</cp:revision>
  <dcterms:created xsi:type="dcterms:W3CDTF">2016-11-25T03:36:10Z</dcterms:created>
  <dcterms:modified xsi:type="dcterms:W3CDTF">2016-11-25T04:00:51Z</dcterms:modified>
</cp:coreProperties>
</file>