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4" r:id="rId2"/>
    <p:sldId id="269" r:id="rId3"/>
    <p:sldId id="390" r:id="rId4"/>
    <p:sldId id="458" r:id="rId5"/>
    <p:sldId id="537" r:id="rId6"/>
    <p:sldId id="538" r:id="rId7"/>
    <p:sldId id="541" r:id="rId8"/>
    <p:sldId id="540" r:id="rId9"/>
    <p:sldId id="542" r:id="rId10"/>
    <p:sldId id="543" r:id="rId11"/>
    <p:sldId id="544" r:id="rId12"/>
    <p:sldId id="545" r:id="rId13"/>
    <p:sldId id="536" r:id="rId14"/>
    <p:sldId id="405" r:id="rId15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66"/>
    <a:srgbClr val="FF00FF"/>
    <a:srgbClr val="66FFCC"/>
    <a:srgbClr val="FF3399"/>
    <a:srgbClr val="FFFF99"/>
    <a:srgbClr val="FFFFCC"/>
    <a:srgbClr val="00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95" d="100"/>
          <a:sy n="95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72DD2271-3BDB-48C9-9C6D-1E95C7EA722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38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4F12BECD-5839-49DB-A758-B223667587A3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233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F3723-5086-48A0-A36F-136ECA6977E1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EA104-47E3-4851-9323-3653535ED662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49263"/>
            <a:ext cx="5683250" cy="7797800"/>
          </a:xfrm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616B-7BC8-4603-B862-5ADB3B67135A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CA47F2-37D0-4144-823F-61B21A750E09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914E-7988-44E6-834C-529D0621FF1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82924720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68A6-6D1B-402E-84F9-557695C9FC0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503703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ชื่อเรื่อง เนื้อหา 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C862E-2412-4A4C-A128-EFB0951550C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763294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8C1D51-CF4A-4AA8-B87B-7D181969983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9358289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24C5-D84E-4C45-B30F-CD6D6CB3E04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3253712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9761-1433-495B-BB55-5E2708D6C2E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735258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1A4F-FD51-45D1-80B1-90DAEE1181B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7589693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B377-8450-4199-8424-2925D79D82D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798031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953E-3851-42DF-9DA5-504F3C05904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5314850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FCE7-7E3D-4656-96B4-4EC2DD73460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49806685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7E7A8-5217-4FC6-A971-1573CCDF6D1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5001786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8BF03-7B38-4F2E-87BD-06C07F007A9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8777936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cs typeface="Angsana New" charset="-34"/>
              </a:defRPr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58161C60-1DB6-417A-A9CA-E2F9982FE957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4" y="2219325"/>
            <a:ext cx="7151563" cy="1470025"/>
          </a:xfrm>
        </p:spPr>
        <p:txBody>
          <a:bodyPr/>
          <a:lstStyle/>
          <a:p>
            <a:pPr algn="l"/>
            <a:r>
              <a:rPr lang="en-IE" altLang="th-TH" sz="4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</a:t>
            </a:r>
            <a:endParaRPr lang="th-TH" altLang="th-TH" sz="4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5550226"/>
            <a:ext cx="4464496" cy="593481"/>
          </a:xfrm>
        </p:spPr>
        <p:txBody>
          <a:bodyPr/>
          <a:lstStyle/>
          <a:p>
            <a:pPr algn="r"/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By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Juthawut</a:t>
            </a:r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Chantharamalee</a:t>
            </a:r>
            <a:endParaRPr lang="th-TH" altLang="th-TH" sz="3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COMPUTER SCIENCE SDU 2015</a:t>
            </a:r>
            <a:endParaRPr lang="th-TH" altLang="th-TH" sz="3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517129" name="Picture 9" descr="บทนำในการใช้ฐานข้อมูล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5448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208121"/>
            <a:ext cx="914400" cy="9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gray">
          <a:xfrm>
            <a:off x="6918325" y="6237312"/>
            <a:ext cx="2175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Semester 1/2558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  <p:bldP spid="517124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lvl="0" algn="thaiDist"/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Assembling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จริง ๆ แล้ว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Assembling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Compile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โปรแกรมแบบหนึ่ง แต่ถูกตั้งชื่อใหม่ตามชื่อของภาษาที่ถูกนำมาแปลซึ่งก็คือภาษา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 การทำงานของ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Assembling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มักจะอยู่ในรูปการแทนค่าสัญลักษณ์ต่าง ๆ โดยเทียบกับตาราง เพราะภาษา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ลีเป็นการแทนค่าภาษาเครื่องในแบบคำสั่งต่อคำสั่งนั่นเอง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4.3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การแปลภาษาสำหรับคอมพิวเตอร์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5575664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lvl="0"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ลีจริง ๆ แล้วก็คือ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ภาษานี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โน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นิค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ที่มีการเพิ่มเติมคำสั่งพิเศษในการจัดการเรื่องการอ้างอิงหน่วยความจำนั่นเอง 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ลีจัดเป็นภาษาระดับต่ำภาษาหนึ่ง ซึ่งสัญลักษณ์ที่ใช้มักจะถูกกำหนดโดยผู้ผลิต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IC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หน่วยประมวลผลกลาง ดังนั้นเมื่อมีการเปลี่ยนหน่วยประมวลผลกลาง 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ลีที่ใช้ ก็จะต้องเปลี่ยนตามไปด้วย เมื่อพัฒนาโปรแกรมเป็นภาษา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ลีแล้ว ก็ต้องนำไป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Assembling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ด้วยตัวแปลภาษาชื่อ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ซึ่งจะแปลภาษา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ลีให้เป็นภาษาเครื่องอีกทีหนึ่ง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4.4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8929784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4.4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54588"/>
              </p:ext>
            </p:extLst>
          </p:nvPr>
        </p:nvGraphicFramePr>
        <p:xfrm>
          <a:off x="539552" y="1268760"/>
          <a:ext cx="7920879" cy="3432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9975"/>
                <a:gridCol w="3960904"/>
              </a:tblGrid>
              <a:tr h="792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ข้อดี	ของการใช้ภาษา</a:t>
                      </a:r>
                      <a:r>
                        <a:rPr lang="th-TH" sz="2400" dirty="0" err="1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แอสแซมบ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ลี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ข้อเสีย	ของการใช้ภาษาแอสแซมบลีคือ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</a:tr>
              <a:tr h="660074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1. สั่งงานระบบคอมพิวเตอร์ได้โดยตรง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1. เป็นภาษาระดับต่ำ พัฒนาโปรแกรมได้ยาก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60074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2. สามารถเขียนโปรแกรมที่มีขนาดเล็กได้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2. ใช้กับการพัฒนาโปรแกรมที่ไม่ใหญ่มาก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60074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3. โปรแกรมภาษาทำงานได้รวดเร็ว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3. ไม่มีโครงสร้างข้อมูลในระดับสูง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60074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4. ไม่สามารถนำไปใช้กับ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CPU 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แบบอื่นได้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001739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th-TH" sz="26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 ภาษา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สำหรับการเขียนโปรแกรมด้วยเลขฐานสองหรือฐานสิบหก เป็นภาษาที่เก่าแก่ที่สุดซึ่งเครื่องคอมพิวเตอร์สามารถจะเข้าใจและปฏิบัติตามได้เลยทันที เราเรียกภาษาแบบนี้ว่า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ภาษาเครื่อง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” 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ซึ่งภาษาดังกล่าวไม่สื่อความหมายที่ชัดเจนกับมนุษย์ซึ่งเป็นผู้ที่เขียนโปรแกรม จึงมีการคิดค้นสัญลักษณ์ต่าง ๆ ขึ้นมาแทนที่ภาษาเครื่อง โดยสัญลักษณ์ที่คิดขึ้นในตอนแรกจะเป็นการแทนค่าภาษาเครื่องหนึ่งคำสั่งต่อสัญลักษณ์หนึ่งตัว เช่น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00111110 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แทนว่า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LD A 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 ซึ่งเรียกภาษาสัญลักษณ์แบบนี้ว่า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600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ภาษานี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โม</a:t>
            </a:r>
            <a:r>
              <a:rPr lang="th-TH" sz="2600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นิค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(Mnemonic)” 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ภาษา</a:t>
            </a:r>
            <a:r>
              <a:rPr lang="th-TH" sz="2600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ลีพื้นฐาน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” 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แต่ทว่าสัญลักษณ์ที่ได้นี้ ก็ยังยากที่จะใช้เขียนโปรแกรม จึงได้มีการสร้างสัญลักษณ์คำสั่งใหม่ให้มีความง่ายขึ้น โดยเทียบเคียงสัญลักษณ์กับภาษาอังกฤษเพื่อให้สื่อความหมายมากที่สุด จึงเกิดเป็นภาษาสำหรับเขียนโปรแกรมขึ้นมากมายหลายภาษาขึ้นอยู่กับสัญลักษณ์และรูปแบบที่ใช้ เช่น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Fortran, C, Pascal, 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Basic 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 และในปัจจุบันก็มีการพัฒนาภาษาโปรแกรมขึ้นมาอีกมายหมายเพื่อให้เหมาะสมกับการใช้งานในด้านต่างๆ เช่น </a:t>
            </a:r>
            <a:r>
              <a:rPr lang="en-US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Java, C++, PHP, Perl, Visual Basic, C#, Python, Delphi/</a:t>
            </a:r>
            <a:r>
              <a:rPr lang="en-US" sz="2600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Kylix</a:t>
            </a:r>
            <a:r>
              <a:rPr lang="th-TH" sz="26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เป็นต้น </a:t>
            </a:r>
            <a:endParaRPr lang="en-US" sz="2600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9471995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จบการเรียนการสอน</a:t>
            </a:r>
            <a:endParaRPr lang="th-TH" altLang="th-TH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315200" cy="792088"/>
          </a:xfrm>
        </p:spPr>
        <p:txBody>
          <a:bodyPr/>
          <a:lstStyle/>
          <a:p>
            <a:r>
              <a:rPr lang="th-TH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สัปดาห์ที่ 4</a:t>
            </a:r>
            <a:endParaRPr lang="th-TH" alt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การเรียนการสอนสัปดาห์ที่ 4</a:t>
            </a:r>
            <a:endParaRPr lang="th-TH" altLang="th-TH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284984"/>
            <a:ext cx="8568952" cy="17526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หัวข้อเรื่อง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ภาษา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สำหรับเขียนโปรแกรมคอมพิวเตอร์  	</a:t>
            </a:r>
            <a:r>
              <a:rPr lang="th-TH" sz="40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Language for Computer Programming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endParaRPr lang="th-TH" altLang="th-TH" sz="40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5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85862"/>
            <a:ext cx="8424936" cy="4763417"/>
          </a:xfrm>
        </p:spPr>
        <p:txBody>
          <a:bodyPr/>
          <a:lstStyle/>
          <a:p>
            <a:pPr marL="0" indent="0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1. ภาษา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สำหรับเขียนโปรแกรมการแปลภาษาสำหรับคอมพิวเตอร์และภาษา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ลี								          2. เครื่อง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คอมพิวเตอร์สามารถทำงานได้กับระบบเลขฐานสองเพียงอย่างเดียว ซึ่งเลขฐานสองดังกล่าว ไม่ได้หมายถึงข้อมูลเท่านั้น แต่ยังหมายถึงคำสั่งต่าง ๆ ของเครื่องคอมพิวเตอร์ด้วย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การเกิดอินเตอร์รัพต์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เนื้อหาที่สอน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ในบรรดาภาษาสำหรับเขียนโปรแกรมนั้น ภาษาสำหรับการเขียนโปรแกรมด้วยเลขฐานสองหรือฐานสิบหก เป็นภาษาที่เก่าแก่ที่สุดซึ่งเครื่องคอมพิวเตอร์สามารถจะเข้าใจและปฏิบัติตามได้เลยทันที เราเรียกภาษาแบบนี้ว่า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ภาษาเครื่อง (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Machine Language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”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ซึ่งภาษาดังกล่าวไม่สื่อความหมายที่ชัดเจนกับมนุษย์ซึ่งเป็นผู้ที่เขียนโปรแกรม จึงมีการคิดค้นสัญลักษณ์ต่าง ๆ ขึ้นมาแทนที่ภาษาเครื่อง โดยสัญลักษณ์ที่คิดขึ้นในตอนแรกจะเป็นการแทนค่าภาษาเครื่องหนึ่งคำสั่งต่อสัญลักษณ์หนึ่งตัว เช่น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00111110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แทนว่า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LD A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 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ภาษาต่าง ๆ สำหรับคอมพิวเตอร์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5021389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เรียกภาษา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สัญลักษณ์แบบนี้ว่า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8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ภาษานี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โม</a:t>
            </a:r>
            <a:r>
              <a:rPr lang="th-TH" sz="28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นิค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(Mnemonic)”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ภาษา</a:t>
            </a:r>
            <a:r>
              <a:rPr lang="th-TH" sz="28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ลีพื้นฐาน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”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แต่ทว่าสัญลักษณ์ที่ได้นี้ ก็ยังยากที่จะใช้เขียนโปรแกรม จึงได้มีการสร้างสัญลักษณ์คำสั่งใหม่ให้มีความง่ายขึ้น โดยเทียบเคียงสัญลักษณ์กับภาษาอังกฤษเพื่อให้สื่อความหมายมากที่สุด จึงเกิดเป็นภาษาสำหรับเขียนโปรแกรมขึ้นมากมายหลายภาษาขึ้นอยู่กับสัญลักษณ์และรูปแบบที่ใช้ เช่น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Fortran, C, Pascal,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Basic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ภาษาต่าง ๆ สำหรับคอมพิวเตอร์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4143529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เมื่อ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มีการสร้างสัญลักษณ์แทนภาษาเครื่อง ทำให้มีการแบ่งระดับของภาษาสำหรับเขียนโปรแกรมออกเป็นระดับต่าง ๆ สองระดับคือ ภาษาระดับสูง และภาษาระดับต่ำ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ภาษาระดับสูงเป็นภาษาที่เน้นการสื่อความหมายกับผู้เขียนโปรแกรมเป็นหลัก ทำให้ภาษาในระดับนี้มีความง่ายในการเขียนและทำความเข้าใจ ส่วนภาษาระดับต่ำเน้นที่ความง่ายที่เครื่องคอมพิวเตอร์จะนำคำสั่งต่าง ๆ ไปปฏิบัติซึ่งมีอยู่ด้วยกันแค่สองภาษาคือ ภาษาเครื่องกับภาษา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4.2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ระดับ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ของภาษาสำหรับเขียน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2925920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lvl="0"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ภาษา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สำหรับเขียนโปรแกรมที่อยู่ในรูปของสัญลักษณ์ต่าง ๆ นั้น ไม่สามารถนำไปให้เครื่องคอมพิวเตอร์ปฏิบัติได้ทันที เพราะเครื่องคอมพิวเตอร์เข้าใจแต่ภาษาเครื่องเท่านั้น ดังนั้นเราจะต้องมีขั้นตอนต่าง ๆ ในการแปลสัญลักษณ์ต่าง ๆ ให้กลายเป็นภาษาเครื่อง ซึ่งขั้นตอนการแปลจะมีสองแบบคือ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4.3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การแปลภาษาสำหรับคอมพิวเตอร์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0274439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lvl="0"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Interpret</a:t>
            </a:r>
            <a:r>
              <a:rPr lang="en-US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เป็นการแปลแบบคำสั่งต่อคำสั่ง โดยดึงสัญลักษณ์ของภาษาระดับสูงมาทีละคำสั่งแล้วแปลคำสั่งนั้น จากนั้นจึงส่งคำสั่งที่แปลได้ไปให้เครื่องคอมพิวเตอร์ทำงานทันที เมื่อคอมพิวเตอร์ทำงานเสร็จแล้วจึง จะเริ่มแปลคำสั่งถัดไปเรื่อย ๆ โดยไม่มีการเก็บภาษาเครื่องของคำสั่งที่แปลไปแล้ว ดังนั้นถ้ามีการวนที่คำสั่งใด จะต้องแปลคำสั่งนั้นใหม่ทุกครั้งที่ทำงานผ่านคำสั่งนั้น ข้อดีของการแปลคือแต่ละคำสั่ง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จะผ่าน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ขั้นตอนต่าง ๆ อย่างสมบูรณ์ในการแปลภาษา จึงสามารถพบข้อผิดพลาดได้ง่าย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4.3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การแปลภาษาสำหรับคอมพิวเตอร์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6551842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lvl="0"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Compile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เป็นกระบวนการแปลสัญลักษณ์ของภาษาระดับสูงเป็นภาษาเครื่องทีเดียวทั้งโปรแกรม แล้วจึงนำผลลัพธ์ที่ได้ทั้งหมดไปให้เครื่องคอมพิวเตอร์ปฏิบัติต่อเนื่องกันไปโดยไม่มีการแปลสัญลักษณ์ใด ๆ อีก ซึ่งภาษาเครื่องที่ได้อาจจะถูกเก็บไว้เพื่อนำกลับมาให้เครื่องคอมพิวเตอร์ทำงานได้อีกโดยที่ไม่ต้องผ่านกระบวนการแปลภาษาอีกครั้ง สัญลักษณ์ของภาษาระดับสูงแต่ละตัวจะถูกแปลเป็นภาษาเครื่องเพียงครั้งเดียว ดังนั้นเมื่อเครื่องคอมพิวเตอร์ทำงานตามโปรแกรมที่เขียนไว้ จึงทำงานได้เร็วกว่าการแปลแบบ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Interpret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แต่วิธีนี้ก็มีข้อเสียคือ ข้อผิดพลาดบางประการของโปรแกรมจะตรวจพบเมื่อเครื่องคอมพิวเตอร์ทำงานตามโปรแกรมแล้วเท่านั้น ซึ่งเมื่อมีการแก้ไขให้ถูกต้องก็จะต้องมีการแปลสัญลักษณ์ทั้งหมดใหม่อีกครั้ง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4.3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การแปลภาษาสำหรับคอมพิวเตอร์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1115736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Training presentation- Access 2003—Get to know Access">
  <a:themeElements>
    <a:clrScheme name="งานนำเสนอการฝึกอบรม- Access 2003—ทำความรู้จักกับ Access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งานนำเสนอการฝึกอบรม- Access 2003—ทำความรู้จักกับ Acce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lnDef>
  </a:objectDefaults>
  <a:extraClrSchemeLst>
    <a:extraClrScheme>
      <a:clrScheme name="งานนำเสนอการฝึกอบรม- Access 2003—ทำความรู้จักกับ A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4">
        <a:dk1>
          <a:srgbClr val="7B7A8E"/>
        </a:dk1>
        <a:lt1>
          <a:srgbClr val="FFFFFF"/>
        </a:lt1>
        <a:dk2>
          <a:srgbClr val="9B9AB3"/>
        </a:dk2>
        <a:lt2>
          <a:srgbClr val="FF6600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Access 2003—Get to know Access</Template>
  <TotalTime>557</TotalTime>
  <Words>1084</Words>
  <Application>Microsoft Office PowerPoint</Application>
  <PresentationFormat>นำเสนอทางหน้าจอ (4:3)</PresentationFormat>
  <Paragraphs>77</Paragraphs>
  <Slides>14</Slides>
  <Notes>14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Training presentation- Access 2003—Get to know Access</vt:lpstr>
      <vt:lpstr>Microcomputer and Assembly Language</vt:lpstr>
      <vt:lpstr>การเรียนการสอนสัปดาห์ที่ 4</vt:lpstr>
      <vt:lpstr>เนื้อหาที่สอน</vt:lpstr>
      <vt:lpstr>4.1 ภาษาต่าง ๆ สำหรับคอมพิวเตอร์</vt:lpstr>
      <vt:lpstr>4.1 ภาษาต่าง ๆ สำหรับคอมพิวเตอร์</vt:lpstr>
      <vt:lpstr>4.2 ระดับของภาษาสำหรับเขียนโปรแกรม</vt:lpstr>
      <vt:lpstr>4.3 การแปลภาษาสำหรับคอมพิวเตอร์</vt:lpstr>
      <vt:lpstr>4.3 การแปลภาษาสำหรับคอมพิวเตอร์</vt:lpstr>
      <vt:lpstr>4.3 การแปลภาษาสำหรับคอมพิวเตอร์</vt:lpstr>
      <vt:lpstr>4.3 การแปลภาษาสำหรับคอมพิวเตอร์</vt:lpstr>
      <vt:lpstr>4.4 ภาษาแอสแซมบลี</vt:lpstr>
      <vt:lpstr>4.4 ภาษาแอสแซมบลี</vt:lpstr>
      <vt:lpstr>สรุป</vt:lpstr>
      <vt:lpstr>จบการเรียนการสอน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Microsoft® Office  Access 2003</dc:title>
  <dc:creator>Mooky</dc:creator>
  <cp:lastModifiedBy>Mooky</cp:lastModifiedBy>
  <cp:revision>90</cp:revision>
  <dcterms:created xsi:type="dcterms:W3CDTF">2015-03-31T16:40:18Z</dcterms:created>
  <dcterms:modified xsi:type="dcterms:W3CDTF">2015-04-28T16:03:36Z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TC100868571054</vt:lpwstr>
  </property>
</Properties>
</file>