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54" r:id="rId2"/>
    <p:sldId id="269" r:id="rId3"/>
    <p:sldId id="390" r:id="rId4"/>
    <p:sldId id="458" r:id="rId5"/>
    <p:sldId id="537" r:id="rId6"/>
    <p:sldId id="611" r:id="rId7"/>
    <p:sldId id="612" r:id="rId8"/>
    <p:sldId id="613" r:id="rId9"/>
    <p:sldId id="614" r:id="rId10"/>
    <p:sldId id="615" r:id="rId11"/>
    <p:sldId id="616" r:id="rId12"/>
    <p:sldId id="617" r:id="rId13"/>
    <p:sldId id="618" r:id="rId14"/>
    <p:sldId id="619" r:id="rId15"/>
    <p:sldId id="620" r:id="rId16"/>
    <p:sldId id="621" r:id="rId17"/>
    <p:sldId id="622" r:id="rId18"/>
    <p:sldId id="623" r:id="rId19"/>
    <p:sldId id="624" r:id="rId20"/>
    <p:sldId id="625" r:id="rId21"/>
    <p:sldId id="626" r:id="rId22"/>
    <p:sldId id="627" r:id="rId23"/>
    <p:sldId id="628" r:id="rId24"/>
    <p:sldId id="629" r:id="rId25"/>
    <p:sldId id="610" r:id="rId26"/>
    <p:sldId id="630" r:id="rId27"/>
    <p:sldId id="405" r:id="rId28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66"/>
    <a:srgbClr val="FF00FF"/>
    <a:srgbClr val="66FFCC"/>
    <a:srgbClr val="FF3399"/>
    <a:srgbClr val="FFFF99"/>
    <a:srgbClr val="FFFFCC"/>
    <a:srgbClr val="00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88" d="100"/>
          <a:sy n="88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2DD2271-3BDB-48C9-9C6D-1E95C7EA722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38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4F12BECD-5839-49DB-A758-B223667587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23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3723-5086-48A0-A36F-136ECA6977E1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616B-7BC8-4603-B862-5ADB3B67135A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EA104-47E3-4851-9323-3653535ED662}" type="slidenum">
              <a:rPr lang="en-US" altLang="th-TH"/>
              <a:pPr/>
              <a:t>27</a:t>
            </a:fld>
            <a:endParaRPr lang="th-TH" altLang="th-TH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49263"/>
            <a:ext cx="5683250" cy="7797800"/>
          </a:xfrm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A47F2-37D0-4144-823F-61B21A750E09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14E-7988-44E6-834C-529D0621FF1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292472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68A6-6D1B-402E-84F9-557695C9FC0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03703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ชื่อเรื่อง เนื้อหา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862E-2412-4A4C-A128-EFB0951550C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63294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8C1D51-CF4A-4AA8-B87B-7D181969983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9358289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24C5-D84E-4C45-B30F-CD6D6CB3E04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325371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9761-1433-495B-BB55-5E2708D6C2E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735258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1A4F-FD51-45D1-80B1-90DAEE1181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7589693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B377-8450-4199-8424-2925D79D82D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79803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953E-3851-42DF-9DA5-504F3C05904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5314850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FCE7-7E3D-4656-96B4-4EC2DD73460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4980668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7E7A8-5217-4FC6-A971-1573CCDF6D1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001786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BF03-7B38-4F2E-87BD-06C07F007A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877793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cs typeface="Angsana New" charset="-34"/>
              </a:defRPr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58161C60-1DB6-417A-A9CA-E2F9982FE957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4" y="2219325"/>
            <a:ext cx="7151563" cy="1470025"/>
          </a:xfrm>
        </p:spPr>
        <p:txBody>
          <a:bodyPr/>
          <a:lstStyle/>
          <a:p>
            <a:pPr algn="l"/>
            <a:r>
              <a:rPr lang="en-IE" altLang="th-TH" sz="4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</a:t>
            </a:r>
            <a:endParaRPr lang="th-TH" altLang="th-TH" sz="4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550226"/>
            <a:ext cx="4464496" cy="593481"/>
          </a:xfrm>
        </p:spPr>
        <p:txBody>
          <a:bodyPr/>
          <a:lstStyle/>
          <a:p>
            <a:pPr algn="r"/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endParaRPr lang="th-TH" altLang="th-TH" sz="3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 SDU 2015</a:t>
            </a:r>
            <a:endParaRPr lang="th-TH" alt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517129" name="Picture 9" descr="บทนำในการใช้ฐานข้อมู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5448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208121"/>
            <a:ext cx="914400" cy="9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gray">
          <a:xfrm>
            <a:off x="6918325" y="6237312"/>
            <a:ext cx="2175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Semester 1/2558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  <p:bldP spid="517124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algn="thaiDist"/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การใส่หมายเหตุ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หลังเครื่องหมาย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‘;’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จะตีความว่าเป็นหมายเหตุ การใส่หมายเหตุจะช่วยทำให้โปรแกรมอ่านง่ายขึ้น จากตัวอย่างโปรแกรมข้างต้น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บรรทัดแรกจะเป็นหมายเหตุ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การสั่งให้โปรแกรมจบการทำงาน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โปรแกรมจะจบการทำงานเมื่อสั่งให้โปรแกรมจบการทำงานเท่านั้น ถ้าไม่ได้สั่งให้จบการทำงานเมื่อจบโปรแกรมแล้ว หน่วยประมวลผลจะทำงานคำสั่งอื่น ๆ ที่อยู่ในหน่วยความจำต่อจากโปรแกรมของไปเรื่อยๆ ในโปรแกรม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DEBUG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เรียกใช้คำสั่ง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INT 20h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เพื่อให้โปรแกรมจบการทำงาน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09929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5112568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แต่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ลีทั่วไปจะเรียกใช้บริการหมายเลข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4Ch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ของระบบปฏิบัติการ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โดยจากโปรแกรมตัวอย่างใช้คำสั่งดังนี้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ax,4C00h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int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21h</a:t>
            </a: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โปรแกรมตัวอย่างนี้ ได้เรียกใช้บริการของ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ในการพิมพ์ข้อความด้วย เรียกใช้บริการหมายเลข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9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โดยใช้คำสั่ง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ah,9h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dx,offset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msg1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 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int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21h</a:t>
            </a: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สำหรับการเรียกใช้บริการของ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จะกล่าวถึงในเนื้อหาสัปดาห์ถัดไป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61062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ตัวอย่างโปรแกรม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โครงร่างของโปรแกรมภาษา</a:t>
            </a:r>
            <a:r>
              <a:rPr lang="th-TH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19268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9889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5112568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รูปแบบ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ลีที่ใช้ในตอนต้นนั้นเป็นรูปแบบเก่า ในปัจจุบันโปรแกรม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ส่วนใหญ่มีรูปแบบในการประกาศเซกเมนต์ต่าง ๆ ให้ง่ายขึ้น โดยใช้คุณสมบัติของ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MACRO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ต่าง ๆโปรแกรมตัวอย่างแรกของเมื่อนำมาเขียนในรูปแบบใหม่จะได้เป็น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7.2 รูปแบบของโปรแกรมภาษา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ลีแบบใหม่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5296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ตัวอย่างโปรแกรม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โครงร่างของโปรแกรมภาษา</a:t>
            </a:r>
            <a:r>
              <a:rPr lang="th-TH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54006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5218179"/>
            <a:ext cx="857180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thaiDist"/>
            <a:r>
              <a:rPr lang="th-TH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  จะ</a:t>
            </a:r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สังเกตได้ว่าโปรแกรม</a:t>
            </a:r>
            <a:r>
              <a:rPr lang="th-TH" b="1" dirty="0" err="1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กระทัดรัด</a:t>
            </a:r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ขึ้นมาก ข้อแตกต่างของโปรแกรมที่เขียนในรูปแบบใหม่คือชื่อของเซกเมนต์ต่าง ๆ จะถูกกำหนดให้โดยอัตโนมัติ จะสังเกตได้ว่าในส่วนของการกำหนดค่า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DS </a:t>
            </a:r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ใช้ชื่อของเซกเมนต์ข้อมูลว่า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@data </a:t>
            </a:r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26475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5112568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สามารถเรียกใช้บริการต่าง ๆ 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ได้โดยผ่านทางการขัดจังหวะหมายเลข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21h  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ได้จัดสรรบริการ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(function)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ต่าง ๆ มากมายให้กับผู้เขียนโปรแกรม เมื่อเรียกใช้บริการจะต้องระบุว่าต้องการบริการใด ระบุโดยกำหนดค่าหมายเลขของบริการลงในรีจิสเตอร์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AH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พร้อมทั้งข้อมูลต่าง ๆ ของการเรียกใช้บริการนั้น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พารามิเตอร์ต่าง ๆ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รูปแบบคร่าว ๆ ของการเรียกใช้บริการของ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ah,</a:t>
            </a:r>
            <a:r>
              <a:rPr lang="en-US" sz="2800" i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function_number</a:t>
            </a:r>
            <a:r>
              <a:rPr lang="th-TH" sz="28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;(set function parameters)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int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21h</a:t>
            </a: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บริการ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ต่าง ๆ 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ที่สำคัญ และพารามิเตอร์ของบริการต่าง ๆ มีดังต่อไปนี้    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7.3 การเรียกใช้บริการของ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</a:t>
            </a:r>
          </a:p>
        </p:txBody>
      </p:sp>
    </p:spTree>
    <p:extLst>
      <p:ext uri="{BB962C8B-B14F-4D97-AF65-F5344CB8AC3E}">
        <p14:creationId xmlns:p14="http://schemas.microsoft.com/office/powerpoint/2010/main" val="5375357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 7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.1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แสดงบริการของ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ที่สำคัญและพารามิเตอร์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5"/>
            <a:ext cx="5832648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73763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5112568"/>
          </a:xfrm>
        </p:spPr>
        <p:txBody>
          <a:bodyPr/>
          <a:lstStyle/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ผู้เขียนโปรแกรมจะต้องแปลโปรแกรมที่เขียนขึ้นให้อยู่ในรูปแบบที่สามารถทำงาน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ได้</a:t>
            </a: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จริง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โดยขั้นตอนการแปลโปรแกรมเป็นดังนี้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แปลโปรแกรมเป็นแฟ้มเป้าหมาย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(object file)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นามสกุล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OBJ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โดยใช้โปรแกรม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ต่าง ๆ 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Macro Assembler (MASM)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Turbo Assembler (TASM)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นำมาแฟ้มเป้าหมายแฟ้มเดียวหรือหลายแฟ้มมาเชื่อมโยงเข้าด้วยกันโดยใช้โปรแกรม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LINK</a:t>
            </a: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33482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5112568"/>
          </a:xfrm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ตัวอย่างการแปลโปรแกรม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จากโปรแกรมตัวอย่าง สมมติว่าโปรแกรมให้เก็บในแฟ้มชื่อ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EX1.ASM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สามารถสั่งแปลโปรแกรมโดยใช้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Macro 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56084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9378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80728"/>
            <a:ext cx="8571805" cy="5112568"/>
          </a:xfrm>
        </p:spPr>
        <p:txBody>
          <a:bodyPr/>
          <a:lstStyle/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ถ้า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โปรแกรมมีข้อผิดพลาด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จะแจ้งข้อผิดพลาดกลับมาให้ทราบ สามารถแก้ไขและแปลโปรแกรมใหม่ได้ เมื่อแปลโปรแกรมภาษา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ลีเรียบร้อยแล้ว จะได้แฟ้มเป้าหมายที่มีนามสกุลเป็น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OBJ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 จากตัวอย่างจะได้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EX1.OBJ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ซึ่งจะให้โปรแกรม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LINK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เพื่อแปลแฟ้มเป้าหมาย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(Object file)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ให้เป็นโปรแกรมที่สามารถทำงานได้ ดังนี้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4258"/>
            <a:ext cx="7632848" cy="216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5043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การเรียนการสอนสัปดาห์ที่ </a:t>
            </a:r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7</a:t>
            </a:r>
            <a:endParaRPr lang="th-TH" altLang="th-TH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284984"/>
            <a:ext cx="8568952" cy="17526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หัวข้อเรื่อง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	โปรแกรม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</a:t>
            </a:r>
            <a:r>
              <a:rPr lang="th-TH" sz="4000" b="1" dirty="0" err="1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ลีเบื้องต้น       		</a:t>
            </a:r>
            <a:r>
              <a:rPr lang="th-TH" sz="40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Assembly Language Programming)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	</a:t>
            </a:r>
            <a:endParaRPr lang="th-TH" altLang="th-TH" sz="40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764704"/>
            <a:ext cx="8571805" cy="5328592"/>
          </a:xfrm>
        </p:spPr>
        <p:txBody>
          <a:bodyPr/>
          <a:lstStyle/>
          <a:p>
            <a:pPr algn="thaiDist"/>
            <a:r>
              <a:rPr lang="th-TH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</a:t>
            </a:r>
            <a:endParaRPr lang="en-US" b="1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ตัวอย่างที่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  </a:t>
            </a:r>
            <a:endParaRPr lang="en-US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โปรแกรมนี้รับการกดปุ่มจากผู้ใช้โดยใช้บริการหมายเลข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01h 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แล้วแสดงอักขระที่อ่านได้โดยใช้บริการของ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02h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สังเกตว่าโปรแกรมนี้ไม่มีการใช้ข้อมูลในหน่วยความจำ  ดังนั้นจึงไม่ต้องประกาศเซกเมนต์ข้อมูล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44" y="2204864"/>
            <a:ext cx="52006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08309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764704"/>
            <a:ext cx="8571805" cy="5328592"/>
          </a:xfrm>
        </p:spPr>
        <p:txBody>
          <a:bodyPr/>
          <a:lstStyle/>
          <a:p>
            <a:pPr algn="thaiDist"/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ตัวอย่างที่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  </a:t>
            </a:r>
            <a:endParaRPr lang="en-US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โปรแกรมนี้รับการกดปุ่มจากผู้ใช้โดยใช้บริการหมายเลข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01h 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แล้วแสดงอักขระที่มีรหัสแอสกีถัดจากอักขระที่อ่านได้ การแสดงตัวอักษรใช้บริการของ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02h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เช่นเดียวกับตัวอย่างที่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โปรแกรมนี้ไม่มีการใช้ข้อมูลในหน่วยความจำจึงไม่มีการประกาศเซกเมนต์ข้อมูล โปรแกรมนี้เขียนโดยใช้รูปแบบในการเขียนแบบเก่า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60849"/>
            <a:ext cx="51816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5034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764704"/>
            <a:ext cx="8571805" cy="5328592"/>
          </a:xfrm>
        </p:spPr>
        <p:txBody>
          <a:bodyPr/>
          <a:lstStyle/>
          <a:p>
            <a:pPr algn="thaiDist"/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ตัวอย่างที่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 </a:t>
            </a:r>
            <a:endParaRPr lang="en-US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โปรแกรมนี้รับตัวอักษรจากผู้ใช้ จากนั้นแปลงตัวอักษรเล็กให้เป็นตัวอักษรใหญ่โดยการลบค่ารหัสแอสกีด้วย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32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แล้วแสดงอักขระนั้นกับผู้ใช้</a:t>
            </a:r>
            <a:endParaRPr lang="en-US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1916832"/>
            <a:ext cx="52006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68369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764704"/>
            <a:ext cx="8571805" cy="5328592"/>
          </a:xfrm>
        </p:spPr>
        <p:txBody>
          <a:bodyPr/>
          <a:lstStyle/>
          <a:p>
            <a:pPr algn="thaiDist"/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ตัวอย่างที่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endParaRPr lang="en-US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โปรแกรมนี้ทำงานเหมือนโปรแกรมในตัวอย่างที่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แต่ไม่แสดงอักษรที่ผู้ใช้ป้อนให้ผู้ใช้เห็น โดยใช้บริการหมายเลข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08h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แทนบริการหมายเลข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01h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ในตัวอย่างที่ </a:t>
            </a:r>
            <a:r>
              <a:rPr lang="en-US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7.4 ขั้นตอนการแปลโปรแกรม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72816"/>
            <a:ext cx="51816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00090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7.5   ตารางแสดงรหัสแอ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สกี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1"/>
            <a:ext cx="6264696" cy="525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92091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th-TH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ภาษา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(Assembly Language)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เป็นภาษาที่ใช้สัญญาลักษณ์ในการสื่อสารความหมายภาษา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ลีมีลักษณะคำสั่ง ที่ขึ้นกับเครื่องคอมพิวเตอร์ที่ใช้งานและมีการแปลคำสั่งให้เป็นภาษาเครื่องนอกจากภาษาเครื่อง และ ภาษา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ลีแล้ว ก็ยังมีภาษาระดับสูง เช่น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Basic Cobol Fortran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ป็นภาษาที่มีคำสั่งใกล้เคียงกับภาษาอังกฤษมากทำให้ผู้เขียนโปรแกรมสามารถเขียนโปรแกรมได้สะดวกและรวดเร็ว แต่ว่าโปรแกรมที่เขียนด้วยภาษาระดับสูงต้องใช้เนื้อที่เก็บในหน่วยความจำเป็นจำนวนมาก อีกทั้งทำงานได้ช้ากว่าภาษา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 ดังนั้นภาษาระดับสูงจึงไม่นิยมนำมาประยุกต์ใช้กับการทำงานที่ระบบการควบคุมที่มีความสำคัญมาก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4855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คำสั่งปฏิบัติการของภาษา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 แบ่งออกเป็น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ชนิด คือ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Machine instruction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เป็นคำสั่งที่ทำให้เกิดการปฏิบัติการ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(execution)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ชุดของคำสั่งอยู่ใน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assembler's instruction</a:t>
            </a:r>
          </a:p>
          <a:p>
            <a:pPr algn="thaiDist"/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2. Assembler instruction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เป็นคำสั่งที่บอก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แอสเซมเบลร์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ให้ทำการระหว่าง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Assembly source program          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Macro instruction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เป็นคำสั่งที่บอก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แอสสเซมเบลร์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ให้ดำเนินการกับชุดของคำสั่งที่ได้บอกไว้ก่อนแล้ว ซึ่งจากชุดของคำสั่งนี้ 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แอสเซมเบลร์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จะผลิตชุดของคำสั่งซึ่งต่อไปจะดำเนินการเหมือนหนึ่งว่าชุดของคำสั่งนี้เป็นส่วนหนึ่งของ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source program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แต่เริ่มแรก     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		    </a:t>
            </a: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Pseudo instruction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เป็นคำสั่งที่บอกให้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แอสเซมเบลร์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รู้ว่า ควรปฏิบัติการเช่นไรกับข้อมูลการ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branch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อย่างมีข้อแม้ แมคโคและ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listing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ซึ่งปกติแล้วคำสั่งเหล่านี้จะไม่ผลิตคำสั่งภาษาเครื่องให้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7784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จบการเรียนการสอน</a:t>
            </a:r>
            <a:endParaRPr lang="th-TH" alt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315200" cy="792088"/>
          </a:xfrm>
        </p:spPr>
        <p:txBody>
          <a:bodyPr/>
          <a:lstStyle/>
          <a:p>
            <a:r>
              <a:rPr lang="th-TH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</a:t>
            </a:r>
            <a:r>
              <a:rPr lang="en-US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7</a:t>
            </a:r>
            <a:endParaRPr lang="th-TH" alt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4976" cy="5040559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ในสัปดาห์ที่ 7 การจัดการเรียนการสอน จะเกี่ยวข้องกับรูปแบบของโปรแกรมภาษา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เปรียบเทียบกับรูปแบบของโปรแกรมภาษา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ลีแบบใหม่ ขั้นตอนการแปลโปรแกรม การเรียกใช้บริการของ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ตารางรหัสแอสกี ซึ่งการเขียนโปรแกรมภาษา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ลีแบบเต็มรูปแบบ นั่นคือจะเขียนโปรแกรมภาษา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ลีที่เป็นโปรแกรมที่ทำงานได้จริง มีการกำหนดรูปแบบต่างๆ ครบถ้วน 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ลีที่จะเขียนต่อไปนี้ไม่ได้ทำงานบนโปรแกรม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DEBUG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เท่านั้น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จะต้อง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ใช้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แปลโปรแกรมที่เขียนขึ้นให้อยู่ในภาพที่คอมพิวเตอร์สามารถนำไปประมวลผลได้เสียก่อน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เนื้อหาที่สอน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โปรแกรม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ที่ทำงานในเครื่องคอมพิวเตอร์ซึ่งใช้หน่วยประมวลผลตระกูล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80x86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นั้นจะมีการแบ่งโปรแกรมทั้งหมดเป็นเซกเมนต์ย่อย ๆ 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Code segment  Data segment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Stack segment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ดังนั้นในโปรแกรมภาษา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ลีที่เขียนจะประกอบไปด้วยเซกเมนต์ต่าง ๆ เช่นเดียวกัน ภายในเซกเมนต์ต่าง ๆ ที่ประกาศจะระบุข้อมูลและโปรแกรมที่จะอยู่ในเซกเมนต์นั้น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50213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ตัวอย่างโปรแกรม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764704"/>
            <a:ext cx="543877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4329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จากตัวอย่าง จะสังเกตได้ว่าโปรแกรมได้ประกาศเซกเมนต์ทั้งหมด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3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เซกเมนต์ คือ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sseg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เซกเมนต์ดังกล่าวนี้ถูกประกาศด้วย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คำสั่งเทียม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segment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การที่เรียกคำสั่ง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segment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ว่าคำสั่งเทียมเพราะคำสั่งนี้เป็นคำสั่งที่ผู้เขียนโปรแกรมระบุให้โปรแกรม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แปลโปรแกรมตามลักษณะที่กำหนด โดยจะไม่มีคำสั่งภาษาเครื่องถูกสร้างจากคำสั่งกลุ่มนี้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ตัวอย่างอื่น ๆ ของคำสั่งเทียมคือ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assume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org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spcAft>
                <a:spcPct val="45000"/>
              </a:spcAft>
            </a:pP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609529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ประกาศเซกเมนต์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การประกาศเซกเมนต์ในโปรแกรมภาษา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เอสเซมบ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 ใช้คู่คำสั่งเทียม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segment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ends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โดยมีลักษณะการประกาศดังนี้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i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segment_name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segment</a:t>
            </a: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…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i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segment_name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ends</a:t>
            </a:r>
          </a:p>
          <a:p>
            <a:pPr marL="0" indent="0" algn="thaiDist">
              <a:spcAft>
                <a:spcPct val="45000"/>
              </a:spcAft>
            </a:pP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88163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จาก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ตัวอย่างได้ประกาศเซกเมนต์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sseg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คำสั่งเทียม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stack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ระบุให้ระบบใช้เซกเมนต์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sseg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แสต็ก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คำสั่งเทียม </a:t>
            </a:r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assume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เป็นการระบุให้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ทราบว่าเซกเมนต์ที่ประกาศนั้นจะให้ระบบพิจารณาว่าทำหน้าที่อะไรและมีเซกเมนต์รีจิสเตอร์ใดเป็นตัวเก็บค่าเซกเมนต์ จากตัวอย่างประกาศให้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ทราบว่าเซกเมนต์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จะชี้โดยรีจิสเตอร์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เซ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กมนต์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จะชี้โดย 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และเซกเมนต์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sseg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จะชี้โดยรีจิสเตอร์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SS 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91185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คำสั่งเทียม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assume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นี้จะเป็นการบอก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ให้พิจารณาตามที่ระบุเท่านั้น ไม่ได้เป็นการสั่งให้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กำหนดค่าต่าง ๆ ให้โดยอัตโนมัติ สังเกตได้จากในตอนต้นของโปรแกรมมีชุดคำสั่งเพื่อปรับค่าของรีจิสเตอร์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ax,dseg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ds,ax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  ชุดคำสั่งนี้จะปรับค่าของรีจิสเตอร์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ให้ชี้ไปที่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ระบบจะปรับค่าให้ชี้ไปที่เซกเมนต์ที่ระบุไว้โดยคำสั่งเทียม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stack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ส่วนกรณีของรีจิสเตอร์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นั้นระบบจะตั้งค่าให้ตรงกับเซกเมนต์ที่เริ่มต้นโปรแกรม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7.1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ของโปรแกรมภาษา</a:t>
            </a:r>
            <a:r>
              <a:rPr lang="th-TH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ลีแบบเก่า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73638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Access 2003—Get to know Access">
  <a:themeElements>
    <a:clrScheme name="งานนำเสนอการฝึกอบรม- Access 2003—ทำความรู้จักกับ Access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งานนำเสนอการฝึกอบรม- Access 2003—ทำความรู้จักกับ Acce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lnDef>
  </a:objectDefaults>
  <a:extraClrSchemeLst>
    <a:extraClrScheme>
      <a:clrScheme name="งานนำเสนอการฝึกอบรม- Access 2003—ทำความรู้จักกับ A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4">
        <a:dk1>
          <a:srgbClr val="7B7A8E"/>
        </a:dk1>
        <a:lt1>
          <a:srgbClr val="FFFFFF"/>
        </a:lt1>
        <a:dk2>
          <a:srgbClr val="9B9AB3"/>
        </a:dk2>
        <a:lt2>
          <a:srgbClr val="FF6600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Access 2003—Get to know Access</Template>
  <TotalTime>1105</TotalTime>
  <Words>1253</Words>
  <Application>Microsoft Office PowerPoint</Application>
  <PresentationFormat>นำเสนอทางหน้าจอ (4:3)</PresentationFormat>
  <Paragraphs>163</Paragraphs>
  <Slides>27</Slides>
  <Notes>27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Training presentation- Access 2003—Get to know Access</vt:lpstr>
      <vt:lpstr>Microcomputer and Assembly Language</vt:lpstr>
      <vt:lpstr>การเรียนการสอนสัปดาห์ที่ 7</vt:lpstr>
      <vt:lpstr>เนื้อหาที่สอน</vt:lpstr>
      <vt:lpstr>7.1 รูปแบบของโปรแกรมภาษาแอสแซมบลีแบบเก่า</vt:lpstr>
      <vt:lpstr>ตัวอย่างโปรแกรม</vt:lpstr>
      <vt:lpstr>7.1 รูปแบบของโปรแกรมภาษาแอสแซมบลีแบบเก่า</vt:lpstr>
      <vt:lpstr>7.1 รูปแบบของโปรแกรมภาษาแอสแซมบลีแบบเก่า</vt:lpstr>
      <vt:lpstr>7.1 รูปแบบของโปรแกรมภาษาแอสแซมบลีแบบเก่า</vt:lpstr>
      <vt:lpstr>7.1 รูปแบบของโปรแกรมภาษาแอสแซมบลีแบบเก่า</vt:lpstr>
      <vt:lpstr>7.1 รูปแบบของโปรแกรมภาษาแอสแซมบลีแบบเก่า</vt:lpstr>
      <vt:lpstr>7.1 รูปแบบของโปรแกรมภาษาแอสแซมบลีแบบเก่า</vt:lpstr>
      <vt:lpstr>ตัวอย่างโปรแกรม โครงร่างของโปรแกรมภาษาแอสแซมบลี</vt:lpstr>
      <vt:lpstr>7.2 รูปแบบของโปรแกรมภาษาแอสแซมบลีแบบใหม่</vt:lpstr>
      <vt:lpstr>ตัวอย่างโปรแกรม โครงร่างของโปรแกรมภาษาแอสแซมบลี</vt:lpstr>
      <vt:lpstr>7.3 การเรียกใช้บริการของ DOS</vt:lpstr>
      <vt:lpstr>ตาราง 7.1 แสดงบริการของ DOS ที่สำคัญและพารามิเตอร์</vt:lpstr>
      <vt:lpstr>7.4 ขั้นตอนการแปลโปรแกรม</vt:lpstr>
      <vt:lpstr>7.4 ขั้นตอนการแปลโปรแกรม</vt:lpstr>
      <vt:lpstr>7.4 ขั้นตอนการแปลโปรแกรม</vt:lpstr>
      <vt:lpstr>7.4 ขั้นตอนการแปลโปรแกรม</vt:lpstr>
      <vt:lpstr>7.4 ขั้นตอนการแปลโปรแกรม</vt:lpstr>
      <vt:lpstr>7.4 ขั้นตอนการแปลโปรแกรม</vt:lpstr>
      <vt:lpstr>7.4 ขั้นตอนการแปลโปรแกรม</vt:lpstr>
      <vt:lpstr>7.5   ตารางแสดงรหัสแอสกี</vt:lpstr>
      <vt:lpstr>สรุป</vt:lpstr>
      <vt:lpstr>สรุป</vt:lpstr>
      <vt:lpstr>จบการเรียนการสอน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 Office  Access 2003</dc:title>
  <dc:creator>Mooky</dc:creator>
  <cp:lastModifiedBy>Mooky</cp:lastModifiedBy>
  <cp:revision>192</cp:revision>
  <dcterms:created xsi:type="dcterms:W3CDTF">2015-03-31T16:40:18Z</dcterms:created>
  <dcterms:modified xsi:type="dcterms:W3CDTF">2015-06-03T13:08:28Z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TC100868571054</vt:lpwstr>
  </property>
</Properties>
</file>