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67" r:id="rId3"/>
    <p:sldId id="291" r:id="rId4"/>
    <p:sldId id="300" r:id="rId5"/>
    <p:sldId id="307" r:id="rId6"/>
    <p:sldId id="308" r:id="rId7"/>
    <p:sldId id="309" r:id="rId8"/>
    <p:sldId id="310" r:id="rId9"/>
    <p:sldId id="311" r:id="rId10"/>
    <p:sldId id="312" r:id="rId11"/>
    <p:sldId id="314" r:id="rId12"/>
    <p:sldId id="316" r:id="rId13"/>
    <p:sldId id="313" r:id="rId14"/>
    <p:sldId id="315" r:id="rId15"/>
    <p:sldId id="317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00FF"/>
    <a:srgbClr val="CC3300"/>
    <a:srgbClr val="FF6600"/>
    <a:srgbClr val="009900"/>
    <a:srgbClr val="040119"/>
    <a:srgbClr val="3ED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9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D4FA00-DB5F-4B1C-8C60-057C9589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384" y="683047"/>
            <a:ext cx="11383596" cy="3411876"/>
          </a:xfrm>
        </p:spPr>
        <p:txBody>
          <a:bodyPr>
            <a:normAutofit/>
          </a:bodyPr>
          <a:lstStyle/>
          <a:p>
            <a:pPr algn="l"/>
            <a:r>
              <a:rPr lang="th-TH" sz="8900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บทที่ </a:t>
            </a:r>
            <a:r>
              <a:rPr lang="en-US" sz="8900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</a:t>
            </a:r>
            <a:r>
              <a:rPr lang="th-TH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การเล่าเรื่องด้วย </a:t>
            </a:r>
            <a:r>
              <a:rPr lang="en-US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br>
              <a:rPr lang="en-US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Rectangle 110">
            <a:extLst>
              <a:ext uri="{FF2B5EF4-FFF2-40B4-BE49-F238E27FC236}">
                <a16:creationId xmlns:a16="http://schemas.microsoft.com/office/drawing/2014/main" id="{19FA6729-7BA9-4DBC-8116-164273AF6825}"/>
              </a:ext>
            </a:extLst>
          </p:cNvPr>
          <p:cNvSpPr txBox="1">
            <a:spLocks noChangeArrowheads="1"/>
          </p:cNvSpPr>
          <p:nvPr/>
        </p:nvSpPr>
        <p:spPr>
          <a:xfrm>
            <a:off x="279480" y="5047316"/>
            <a:ext cx="8567737" cy="544512"/>
          </a:xfrm>
          <a:prstGeom prst="rect">
            <a:avLst/>
          </a:prstGeom>
          <a:noFill/>
        </p:spPr>
        <p:txBody>
          <a:bodyPr vert="horz" lIns="45720" tIns="0" rIns="45720" bIns="0" anchor="b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/>
            <a:r>
              <a:rPr lang="th-TH" altLang="th-TH" sz="4000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ผู้ช่วยศาสตราจารย์จุฑาวุฒิ จันทรมาลี</a:t>
            </a:r>
            <a:endParaRPr lang="es-ES" altLang="th-TH" sz="40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EEB60113-2585-4FC0-96A7-7613521E4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79" y="5768041"/>
            <a:ext cx="849630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หลักสูตรวิทยาศาสตรบัณฑิต สาขาวิชาวิทยาการคอมพิวเตอร์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คณะวิทยาศาสตร์และเทคโนโลยี มหาวิทยาลัยสวนดุสิต</a:t>
            </a:r>
            <a:endParaRPr lang="es-ES" altLang="th-TH" sz="28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AE8385-9381-8C1F-3F13-0D67B3002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582" y="3223278"/>
            <a:ext cx="57054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2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052313" cy="114300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ส่วนประกอบของแบบฟอร์ม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endParaRPr lang="th-TH" sz="4400" dirty="0">
              <a:solidFill>
                <a:schemeClr val="accent5">
                  <a:lumMod val="7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450284" cy="4928544"/>
          </a:xfrm>
        </p:spPr>
        <p:txBody>
          <a:bodyPr>
            <a:normAutofit lnSpcReduction="10000"/>
          </a:bodyPr>
          <a:lstStyle/>
          <a:p>
            <a:pPr marL="0" lvl="0" indent="0" algn="thaiDist">
              <a:buNone/>
            </a:pPr>
            <a:r>
              <a:rPr lang="en-US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</a:t>
            </a:r>
            <a:r>
              <a:rPr lang="th-TH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ชื่อเรื่อง (</a:t>
            </a:r>
            <a:r>
              <a:rPr lang="en-US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title)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ซึ่งชื่อเรื่องที่ดี ต้องบอกประเด็นหลักของเรื่อง เข้ากับเนื้อหา สั้นกระชับได้ใจความ มีคำหลักอยู่ในชื่อ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keyword)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หลักการตั้งชื่อมีดังนี้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• ตั้งชื่อเรื่องให้เข้าใจง่าย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• ใช้คำที่มีพลังเรียกร้องความสนใจ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• ใช้ตัวเลขช่วย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• ตั้งชื่อเรื่องด้วยคำถาม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• ตั้งชื่อเรื่องด้วยคำตอบหรือวิธีการแก้ปัญหา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• ใช้คำเชิงปฏิเสธ</a:t>
            </a:r>
          </a:p>
        </p:txBody>
      </p:sp>
    </p:spTree>
    <p:extLst>
      <p:ext uri="{BB962C8B-B14F-4D97-AF65-F5344CB8AC3E}">
        <p14:creationId xmlns:p14="http://schemas.microsoft.com/office/powerpoint/2010/main" val="14892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052313" cy="114300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ส่วนประกอบของแบบฟอร์ม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endParaRPr lang="th-TH" sz="4400" dirty="0">
              <a:solidFill>
                <a:schemeClr val="accent5">
                  <a:lumMod val="7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648948" cy="4928544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ชื่อผู้สร้าง คือชื่อผู้ทำสตอรีบอร์ด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ฉาก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scene)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เขียนภาพนิ่งลงในกรอบแสดงเรื่องราวที่จะปรากฏในแต่ละฉากหรือหน้าจอ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บทสนทนา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dialogue)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ระบุบทพูด บทสนทนา ซึ่งเป็นถ้อยคำที่ตัวละครจะพูดโต้ตอบกันเพื่อช่วยในการดำเนินเรื่อง รวมถึงแสดงลักษณะนิสัย ความรู้สึกนึกคิด และบุคลิกของตัว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ละคร</a:t>
            </a:r>
          </a:p>
        </p:txBody>
      </p:sp>
    </p:spTree>
    <p:extLst>
      <p:ext uri="{BB962C8B-B14F-4D97-AF65-F5344CB8AC3E}">
        <p14:creationId xmlns:p14="http://schemas.microsoft.com/office/powerpoint/2010/main" val="2780987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754380"/>
            <a:ext cx="10648948" cy="5783580"/>
          </a:xfrm>
        </p:spPr>
        <p:txBody>
          <a:bodyPr>
            <a:normAutofit fontScale="92500" lnSpcReduction="20000"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มุมมองภาพ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shot)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 ลักษณะภาพที่เกิดจากการวาดภาพ หรือมุมกล้องถ่ายภาพ ดังนี้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ภาพระดับสายตา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eye level shot)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ภาพระดับมุมสูง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high level shot)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ภาพระดับมุมต่ำ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low level shot)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ภาพข้ามไหล่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over shoulder shot)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ภาพระยะไกลมาก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extreme long shot: ELS)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ภาพระยะไกล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long shot: LS)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ภาพระยะไกลปานกลาง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medium long shot: MLS)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ภาพระยะปานกลาง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medium shot: MS)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ภาพระยะปานกลางใกล้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medium close up shot: MCU)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ภาพระยะใกล้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close up shot: CU)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ภาพระยะใกล้มาก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extreme close up shot: ECU)</a:t>
            </a: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21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754380"/>
            <a:ext cx="10648948" cy="5783580"/>
          </a:xfrm>
        </p:spPr>
        <p:txBody>
          <a:bodyPr>
            <a:normAutofit lnSpcReduction="10000"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การเปลี่ยนภาพ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transition)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เป็นรูปแบบการเปลี่ยนภาพแต่ละฉาก โดยมีการเคลื่อนไหวที่ทำให้เกิดความน่าสนใจมากขึ้น ได้แก่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Fade in / fade out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Pan left / pan right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Zoom in / zoom out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Tilt up / tile down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Wipe left / wipe right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Push up / push down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Split out / split in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Jump cut</a:t>
            </a: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6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820" y="1040130"/>
            <a:ext cx="10549890" cy="549783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เสียงเอฟ</a:t>
            </a:r>
            <a:r>
              <a:rPr lang="th-TH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เฟ็ก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sound effect)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เป็นเสียงประกอบ เช่น เสียงฝนตก ฟ้าร้อง นกร้องเสียงดนตรี หรือ เพลงบรรเลง ช่วยเล่าเรื่องราว ดึงความสนใจ สร้างบรรยากาศ สร้างอารมณ์ ให้ความรู้สึกต่าง ๆ ทั้งตื่นเต้น ตกใจ ดีใจ เศร้า ได้ชัยชนะ เป็นต้น ทั้งนี้เสียงต้องมีความเหมาะสมทั้งระดับความดัง ความรื่นหู ความสอดคล้องกับเรื่องราว อารมณ์บรรยากาศ ความรู้สึกในแต่ละฉาก และมาในจังหวะที่ถูกต้อง เพื่อให้ผู้ชมเกิดความคล้อยตาม</a:t>
            </a:r>
          </a:p>
        </p:txBody>
      </p:sp>
    </p:spTree>
    <p:extLst>
      <p:ext uri="{BB962C8B-B14F-4D97-AF65-F5344CB8AC3E}">
        <p14:creationId xmlns:p14="http://schemas.microsoft.com/office/powerpoint/2010/main" val="2541188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052313" cy="114300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เครื่องมือสำหรับการสร้าง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endParaRPr lang="th-TH" sz="4400" dirty="0">
              <a:solidFill>
                <a:schemeClr val="accent5">
                  <a:lumMod val="7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648948" cy="4928544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การสร้างสตอรี่บอร์ดทำได้ 2 วิธี คือ วาดด้วยมือ และ ใช้ซอฟต์แวร์คอมพิวเตอร์เครื่องมือ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สร้างสตอรี่บอร์ดโดยวาดด้วยมือ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กระดาษ และดินสอ หรือปากกา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เครื่องมือสร้างสตอรี่บอร์ดใช้ซอฟต์แวร์คอมพิวเตอร์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ซอฟต์แวร์สร้างเอกสาร เช่น ไมโครซอฟต์เวิร์ด ไมโครซอฟต์พาวเวอร์พอยน์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ซอฟต์แวร์สร้างสตอรี่บอร์ดโดยเฉพาะ เช่น ซอฟต์แวร์ใช้งานออนไลน์ อาทิ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Canva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•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ซอฟต์แวร์สร้างภาพกราฟิก เช่น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Photoshop</a:t>
            </a: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964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Question and Answers Submissions in SEO?">
            <a:extLst>
              <a:ext uri="{FF2B5EF4-FFF2-40B4-BE49-F238E27FC236}">
                <a16:creationId xmlns:a16="http://schemas.microsoft.com/office/drawing/2014/main" id="{60DC008B-7F0D-46B4-A0E1-A124D8723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8626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48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052313" cy="114300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ความหมายของ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endParaRPr lang="th-TH" sz="4400" dirty="0">
              <a:solidFill>
                <a:schemeClr val="accent5">
                  <a:lumMod val="7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5665468" cy="3031164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สตอรี่บอร์ด (</a:t>
            </a:r>
            <a:r>
              <a:rPr lang="en-US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ชุดของภาพวาด ข้อความ ที่กำหนดแนวทางในการผลิต ภาพเคลื่อนไหว หรือภาพยนตร์ ทั้งการเล่าเรื่อง ลำดับเรื่อง มุมกล้อง สถานที่ และเวลา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F04F7B-12DD-E37F-1B87-091123E14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292" y="1463040"/>
            <a:ext cx="4221478" cy="514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75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4" y="775698"/>
            <a:ext cx="10390089" cy="5544420"/>
          </a:xfrm>
        </p:spPr>
        <p:txBody>
          <a:bodyPr>
            <a:normAutofit fontScale="92500" lnSpcReduction="20000"/>
          </a:bodyPr>
          <a:lstStyle/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ในการสร้างงานแอนิเมชันจะมี</a:t>
            </a:r>
            <a:r>
              <a:rPr lang="th-TH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การทำ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สตอรี่บอร์ด หรือ ผังเค้าโครงเนื้อหา ที่แสดงในลักษณะภาพร่างของเฟรมที่สำคัญ ช่วยให้เห็นการดำเนินเรื่องตั้งแต่ต้นจนจบ โดยมีวัตถุประสงค์ คือ</a:t>
            </a:r>
          </a:p>
          <a:p>
            <a:pPr mar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1. ใช้นำเสนอความคิดใน</a:t>
            </a:r>
            <a:r>
              <a:rPr lang="th-TH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การทำ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แอนิเมชัน และถ่ายทอดให้ผู้อื่นเห็นได้อย่างชัดเจน2</a:t>
            </a:r>
          </a:p>
          <a:p>
            <a:pPr mar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2. ระดมความคิดในการพัฒนาเนื้อเรื่องตั้งแต่ต้นจนจบ</a:t>
            </a:r>
          </a:p>
          <a:p>
            <a:pPr mar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3. ช่วยให้เกิดความต่อเนื่องของเรื่องราวตั้งแต่ต้นจนจบ ตามที่วางไว้</a:t>
            </a:r>
          </a:p>
          <a:p>
            <a:pPr mar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4. ช่วยให้เห็นปริมาณงานได้ชัดเจน ทั้งสิ่งที่ต้องจัดเตรียม และสิ่งที่ต้องทำ เช่น บทสนทนา</a:t>
            </a:r>
          </a:p>
          <a:p>
            <a:pPr mar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เสียงประกอบ ฉาก ตัวละคร เป็นต้น</a:t>
            </a:r>
          </a:p>
          <a:p>
            <a:pPr mar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5. ช่วยใด้คณะทำงานหรือผู้ที่เกี่ยวข้องเห็นภาพเรื่องราวได้ชัดเจน</a:t>
            </a:r>
          </a:p>
          <a:p>
            <a:pPr mar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ดังนั้น สตอรี่บอร์ดจึงมีความสำคัญอย่างยิ่งในการกำหนดแนวทางการสร้างแอนิเมชัน เพราะทำให้ผู้กำกับการผลิตหรือผู้อำนวยการสร้างสามารถทบทวนและปรับปรุงการดำเนินเรื่องให้ลื่นไหล และวางแผนการดำเนินการสร้างได้อย่างมีประสิทธิภาพ</a:t>
            </a:r>
          </a:p>
        </p:txBody>
      </p:sp>
    </p:spTree>
    <p:extLst>
      <p:ext uri="{BB962C8B-B14F-4D97-AF65-F5344CB8AC3E}">
        <p14:creationId xmlns:p14="http://schemas.microsoft.com/office/powerpoint/2010/main" val="294328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052313" cy="114300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ประเภทและหลักการสร้าง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endParaRPr lang="th-TH" sz="4400" dirty="0">
              <a:solidFill>
                <a:schemeClr val="accent5">
                  <a:lumMod val="7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603228" cy="4928544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แบบกระดานภาพนิ่ง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เป็นสตอรี่บอร์ดที่เป็นชุดภาพนิ่งของแต่เฟรมที่สำคัญเรียงตามลำดับการเล่าเรื่อง ที่วาดบนกระดาษ สร้างขึ้นตั้งแต่ช่วงต้นของขั้นเตรียมงาน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แบบดิจิทัล (</a:t>
            </a:r>
            <a:r>
              <a:rPr lang="en-US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digital storyboard) </a:t>
            </a: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หรือ สตอรีรีล (</a:t>
            </a:r>
            <a:r>
              <a:rPr lang="en-US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 reel)</a:t>
            </a: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เป็นสตอรี่บอร์ดที่ได้จากการนำภาพจากสตอรี่บอร์ดซึ่งเป็นภาพนิ่งมาทำเป็นไฟล์ และใส่เสียงประกอบต่าง ๆ ทั้งเสียงพูด เสียงเพลง เสียงเอฟ</a:t>
            </a:r>
            <a:r>
              <a:rPr lang="th-TH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เฟ็ก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โดยตัดต่อให้แสดงตามระยะเวลาที่กำหนดไว้เพื่อเป็นต้นแบบให้กับนักทำภาพเคลื่อนไหว หรือแอนิเม</a:t>
            </a:r>
            <a:r>
              <a:rPr lang="th-TH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เต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อร์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animator)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ทำเป็นภาพเคลื่อนไหวในขั้นการผลิต</a:t>
            </a:r>
          </a:p>
        </p:txBody>
      </p:sp>
    </p:spTree>
    <p:extLst>
      <p:ext uri="{BB962C8B-B14F-4D97-AF65-F5344CB8AC3E}">
        <p14:creationId xmlns:p14="http://schemas.microsoft.com/office/powerpoint/2010/main" val="235688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052313" cy="114300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หลักการสร้าง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endParaRPr lang="th-TH" sz="4400" dirty="0">
              <a:solidFill>
                <a:schemeClr val="accent5">
                  <a:lumMod val="7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450284" cy="4928544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สตอรีบอร์ดที่ดีไม่ได้ดูจากความสวยงาม แต่ต้องแสดงรายละเอียดในการดำเนินเรื่องของแอนิเมชัน ซึ่งเป็นวัตถุประสงค์หลักของ</a:t>
            </a:r>
            <a:r>
              <a:rPr lang="th-TH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การทำ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สตอรีบอรด์ ดังนี้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บอกการดำเนินเรื่องได้อย่างชัดเจน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บอกอย่างชัดเจนว่าเกิดอะไรขึ้นในแต่ละฉากได้แก่ ใครทำอะไร ที่ไหน อย่างไร กับใครอารมณ์ของตัวละคร (ดีใจ หรือ เสียใจ เป็นต้น)3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แสดงมุมกล้องที่ใช้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มุมกล้องที่ต่างกัน ให้ความรู้สึกและอารมณ์ที่ต่างกันกับผู้ชม ต้องแสดงถึงมุมกล้องในฉากว่ามาจากทิศทางใด มีการเคลื่อนที่มุมกล้องอย่างไร สิ่งที่ปรากฏในฉาก</a:t>
            </a:r>
          </a:p>
        </p:txBody>
      </p:sp>
    </p:spTree>
    <p:extLst>
      <p:ext uri="{BB962C8B-B14F-4D97-AF65-F5344CB8AC3E}">
        <p14:creationId xmlns:p14="http://schemas.microsoft.com/office/powerpoint/2010/main" val="303866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058" y="578224"/>
            <a:ext cx="10185827" cy="5959736"/>
          </a:xfrm>
        </p:spPr>
        <p:txBody>
          <a:bodyPr>
            <a:normAutofit fontScale="92500"/>
          </a:bodyPr>
          <a:lstStyle/>
          <a:p>
            <a:pPr marL="0" lvl="0" indent="0" algn="thaiDist">
              <a:buNone/>
            </a:pPr>
            <a:r>
              <a:rPr 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สร้างสตอรีบอร์ดที่ให้ประโยชน์สูงสุด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ทำให้สตอรีบอร์ดที่สร้างสามารถถ่ายทอดเรื่องราวอย่างมีประสิทธิภาพ ใกล้เคียงกับภาพเคลื่อนไหว ภาพยนตร์ หรือเรื่องที่ต้องการแสดงออกมามากที่สุด สิ่งที่ช่วยถ่ายทอดเรื่องราวในสตอรีบอร์ด ได้แก่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1. ภาพ คำอธิบายภาพ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2. บทพูด บทสนทนา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3. เสียงประกอบ เสียงดนตรี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4. การเคลื่อนไหวของกล้อง มุมกล้อง ขนาดภาพ แสดงให้เห็นว่า ตัวละคร ฉาก เคลื่อนไหว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5. การเปลี่ยนภาพไปยังฉากถัดไป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6. ใช้สีวัตถุที่แตกต่างจากพื้นฐาน</a:t>
            </a:r>
          </a:p>
        </p:txBody>
      </p:sp>
    </p:spTree>
    <p:extLst>
      <p:ext uri="{BB962C8B-B14F-4D97-AF65-F5344CB8AC3E}">
        <p14:creationId xmlns:p14="http://schemas.microsoft.com/office/powerpoint/2010/main" val="148928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20040"/>
            <a:ext cx="11052313" cy="114300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ขั้นตอนการสร้าง 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Storyboard</a:t>
            </a:r>
            <a:endParaRPr lang="th-TH" sz="4400" dirty="0">
              <a:solidFill>
                <a:schemeClr val="accent5">
                  <a:lumMod val="7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214608" cy="492854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คิดโครงเรื่องหลัก</a:t>
            </a:r>
          </a:p>
          <a:p>
            <a:pPr marL="0" lvl="0" indent="0">
              <a:buNone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• วางโครงเรื่อง (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plot)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ซึ่งโครงเรื่องที่แปลกใหม่ สนุก น่าสนใจ จะเป็นสิ่งที่ดึงดูดผู้ชมให้ติดตามได้</a:t>
            </a:r>
          </a:p>
          <a:p>
            <a:pPr marL="0" lvl="0" indent="0">
              <a:buNone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• กำหนดฉาก (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scenes)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ต่างๆ ซึ่งเป็นองค์ประกอบในการดำเนินเรื่อง เป็นสถานที่ ซึ่งตัวละครและเหตุการณ์จะดำเนินไปตามที่ผู้แต่งวางไว้</a:t>
            </a:r>
          </a:p>
          <a:p>
            <a:pPr marL="0" lvl="0" indent="0">
              <a:buNone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• เขียนเนื้อเรื่องย่อ (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synopsis)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เป็นการเขียนสรุปเรื่องราวตั้งแต่ต้นจนจบ โดยใส่รายละเอียดว่าเรื่องนี้เป็นเรื่อวเกี่ยวกับใครทำอะไร ที่ไหน อย่างไร และจบยังไง ซึ่งต้องเขียนให้คนอ่านรู้สึกสนใจและอยากติดตามเรื่องราวจนจบ</a:t>
            </a:r>
          </a:p>
        </p:txBody>
      </p:sp>
    </p:spTree>
    <p:extLst>
      <p:ext uri="{BB962C8B-B14F-4D97-AF65-F5344CB8AC3E}">
        <p14:creationId xmlns:p14="http://schemas.microsoft.com/office/powerpoint/2010/main" val="992841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058" y="578224"/>
            <a:ext cx="10185827" cy="59597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• แก่นเรื่อง (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theme)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เป็นประเด็นเนื้อหาสำคัญหรือแกนหลักของเรื่อง ที่นำเสนอข้อคิดหรือสิ่งที่ต้องการจะสื่อ</a:t>
            </a:r>
          </a:p>
          <a:p>
            <a:pPr marL="0" lvl="0" indent="0">
              <a:buNone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• ตัวละคร (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character)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เป็นตัวละครหลักที่ทำหน้าที่ดำเนินเรื่องตั้งแต่ต้นจนจบ อาจเป็น</a:t>
            </a:r>
          </a:p>
          <a:p>
            <a:pPr marL="0" lvl="0" indent="0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คน สัตว์ สิ่งของ หรือสิ่งสมมุติก็ได้ ตัวละครต้องสัมพันธ์กับเรื่องราวที่นำเสนอ ที่มาที่ไปบุคลิก นิสัย ตัวละครแบ่งเป็นตัวแสดงหลัก และตัวแสดงประกอบ โดยทุกตัวส่งผลต่อเหตุการณ์ในเรื่อง มากน้อยต่างกันไปตามบทบาท</a:t>
            </a:r>
          </a:p>
          <a:p>
            <a:pPr marL="0" lvl="0" indent="0">
              <a:buNone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• บทสนทนา (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dialogue)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เป็นคำพูดที่ตัวละครโต้ตอบกัน ใช้บอกถึงอารมณ์ ความรู้สึกดำเนินเรื่อง และสื่อสารกับผู้ใช้ให้สมบูรณ์มากขึ้น ทั้งนี้แอนิเมชันควรเน้นการสื่อความหมายด้วยภาพมากกว่าการบรรยาย</a:t>
            </a:r>
          </a:p>
        </p:txBody>
      </p:sp>
    </p:spTree>
    <p:extLst>
      <p:ext uri="{BB962C8B-B14F-4D97-AF65-F5344CB8AC3E}">
        <p14:creationId xmlns:p14="http://schemas.microsoft.com/office/powerpoint/2010/main" val="332077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622" y="763596"/>
            <a:ext cx="10557508" cy="548861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ลำดับเหตุการณ์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เป็นการเรียงลำดับเหตุการณ์ที่เกิดขึ้นในเรื่อง แต่ละเหตุการณ์ควรมีความสมจริง มีการเชื่อมโยงที่เป็นเหตุเป็นผลกัน และมีความซับซ้อนที่พอเหมาะกับเนื้อหา ทำให้เกิดความน่าสนใจ และน่าติดตาม ต้องระบุจุดสุดยอด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climax)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ของเรื่องให้ได้</a:t>
            </a:r>
          </a:p>
          <a:p>
            <a:pPr marL="0" lvl="0" indent="0">
              <a:buNone/>
            </a:pPr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แต่งบท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เป็นการเขียนบทความคิด บทพูดที่จะใช้ใน</a:t>
            </a:r>
            <a:r>
              <a:rPr lang="th-TH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การทำ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แอนิเมชันโดยละเอียด</a:t>
            </a:r>
          </a:p>
          <a:p>
            <a:pPr marL="0" lvl="0" indent="0">
              <a:buNone/>
            </a:pPr>
            <a:r>
              <a:rPr lang="th-TH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เขียนสตอรีบอร์ด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เป็นการถ่ายทอดความคิดในการเล่าเรื่องออกมาเป็นภาพ และเขียน</a:t>
            </a:r>
          </a:p>
          <a:p>
            <a:pPr marL="0" lvl="0" indent="0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รายละเอียดในฉากหลัก</a:t>
            </a:r>
          </a:p>
        </p:txBody>
      </p:sp>
    </p:spTree>
    <p:extLst>
      <p:ext uri="{BB962C8B-B14F-4D97-AF65-F5344CB8AC3E}">
        <p14:creationId xmlns:p14="http://schemas.microsoft.com/office/powerpoint/2010/main" val="3184642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1912</TotalTime>
  <Words>1503</Words>
  <Application>Microsoft Office PowerPoint</Application>
  <PresentationFormat>Widescreen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SP SUAN DUSIT</vt:lpstr>
      <vt:lpstr>Trebuchet MS</vt:lpstr>
      <vt:lpstr>Wingdings</vt:lpstr>
      <vt:lpstr>Wingdings 2</vt:lpstr>
      <vt:lpstr>Opulent</vt:lpstr>
      <vt:lpstr>บทที่ 3  การเล่าเรื่องด้วย Storyboard </vt:lpstr>
      <vt:lpstr>ความหมายของ Storyboard</vt:lpstr>
      <vt:lpstr>PowerPoint Presentation</vt:lpstr>
      <vt:lpstr>ประเภทและหลักการสร้าง Storyboard</vt:lpstr>
      <vt:lpstr>หลักการสร้าง Storyboard</vt:lpstr>
      <vt:lpstr>PowerPoint Presentation</vt:lpstr>
      <vt:lpstr>ขั้นตอนการสร้าง Storyboard</vt:lpstr>
      <vt:lpstr>PowerPoint Presentation</vt:lpstr>
      <vt:lpstr>PowerPoint Presentation</vt:lpstr>
      <vt:lpstr>ส่วนประกอบของแบบฟอร์ม Storyboard</vt:lpstr>
      <vt:lpstr>ส่วนประกอบของแบบฟอร์ม Storyboard</vt:lpstr>
      <vt:lpstr>PowerPoint Presentation</vt:lpstr>
      <vt:lpstr>PowerPoint Presentation</vt:lpstr>
      <vt:lpstr>PowerPoint Presentation</vt:lpstr>
      <vt:lpstr>เครื่องมือสำหรับการสร้าง Storyboard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วิชาพื้นฐานธุรกิจดิจิทัล (Business Digital Basic)</dc:title>
  <dc:creator>admin</dc:creator>
  <cp:lastModifiedBy>Juthawut Chantaramalee</cp:lastModifiedBy>
  <cp:revision>246</cp:revision>
  <dcterms:created xsi:type="dcterms:W3CDTF">2020-08-10T02:59:24Z</dcterms:created>
  <dcterms:modified xsi:type="dcterms:W3CDTF">2024-09-03T14:11:34Z</dcterms:modified>
</cp:coreProperties>
</file>