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7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FF"/>
    <a:srgbClr val="CC3300"/>
    <a:srgbClr val="FF6600"/>
    <a:srgbClr val="009900"/>
    <a:srgbClr val="040119"/>
    <a:srgbClr val="3ED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E07824-4B69-4400-BDEA-C86052A26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620" y="4084733"/>
            <a:ext cx="2692480" cy="2275653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635440"/>
            <a:ext cx="10134580" cy="3411876"/>
          </a:xfrm>
        </p:spPr>
        <p:txBody>
          <a:bodyPr>
            <a:normAutofit fontScale="90000"/>
          </a:bodyPr>
          <a:lstStyle/>
          <a:p>
            <a:pPr algn="l"/>
            <a:r>
              <a:rPr lang="th-TH" sz="139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4</a:t>
            </a:r>
            <a:r>
              <a:rPr lang="th-TH" sz="4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8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การสรางแอนิเมชันอยางงาย</a:t>
            </a:r>
            <a:br>
              <a:rPr lang="th-TH" sz="8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8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     ดวย </a:t>
            </a:r>
            <a:r>
              <a:rPr lang="en-US" sz="8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PowerPoint</a:t>
            </a:r>
            <a:br>
              <a:rPr lang="en-US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หลักสูตรวิทยาศาสตรบัณฑิต สาขาวิชาวิทยาการคอมพิวเตอร์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 มหาวิทยาลัยสวนดุสิต</a:t>
            </a:r>
            <a:endParaRPr lang="es-ES" altLang="th-TH" sz="28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2" y="453716"/>
            <a:ext cx="10972798" cy="223868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7. รีวิว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แท็บ รีวิว ใหคุณเพิ่มความคิดเห็น ตรวจสอบการสะกด หรือเปรียบเทียบงานนาเสนอหนึ่งกับอีกงาน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หนึ่ง (เชน รุนกอนหนา)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FA98C8-62DF-4F9C-A38B-44D13B279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72" y="2274703"/>
            <a:ext cx="11117226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8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2" y="453716"/>
            <a:ext cx="11150598" cy="2238684"/>
          </a:xfrm>
        </p:spPr>
        <p:txBody>
          <a:bodyPr>
            <a:normAutofit fontScale="92500" lnSpcReduction="10000"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9. ไฟล์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ที่ดานหนึ่งของ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Ribbon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คือแท็บ ไฟล ซึ่งคุณจะใชสาหรับทางานเบื้องหลังของไฟล เชน การเปด การบันทึก การแชร การสงออก การพิมพ และการจัดการกับงานนำเสนอของคุณ คลิกที่แท็บ ไฟล เพื่อเปดมุมมองใหมที่เรียกวา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Backstage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คลิกจากรายการดานขางเพื่อทำสิ่งที่คุณตองการ ตัวอยางเชน คลิก พิมพ เพื่อหาตัวเลือก และการตั้งคา สำหรับพิมพงานนาเสนอของคุณ คลิก ยอนกลับ เพื่อกลับไปยังงานนาเสนอที่คุณกำลังทําอยู่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9EE98-F92F-4E59-9D3A-09954ACC6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74" y="2692400"/>
            <a:ext cx="6096851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7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2" y="453716"/>
            <a:ext cx="10972798" cy="223868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 แท็บ เครื่องมือ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เมื่อคุณคลิกที่บางสวนของสไลด เชน รูปภาพ รูปราง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SmartArt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หรือกลองขอความ คุณอาจเห็นแท็บ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ใหมที่มีสีสันปรากฏขึ้น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0BACE-22A9-4A29-A443-99DED0B95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3" y="2188956"/>
            <a:ext cx="11264898" cy="2793766"/>
          </a:xfrm>
          <a:prstGeom prst="rect">
            <a:avLst/>
          </a:prstGeom>
        </p:spPr>
      </p:pic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860199AB-1966-4146-8B46-A49F3C1B9CAD}"/>
              </a:ext>
            </a:extLst>
          </p:cNvPr>
          <p:cNvSpPr txBox="1">
            <a:spLocks/>
          </p:cNvSpPr>
          <p:nvPr/>
        </p:nvSpPr>
        <p:spPr>
          <a:xfrm>
            <a:off x="508001" y="4982722"/>
            <a:ext cx="11264897" cy="151967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ในตัวอยางดานบน แท็บ เครื่องมือการวาด จะปรากฏขึ้นเมื่อคุณคลิกที่รูปรางหรือกลองขอความ เมื่อคลิกที่รูปภาพ แท็บ เครื่องมือรูปภาพ จะปรากฏขึ้น แท็บอื่นๆ ไดแก เครื่องมือ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SmartArt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เครื่องมือแผนภูมิเครื่องมือตาราง และ เครื่องมือวิดีโอ แท็บเหลานี้จะหายไปหรือเปลี่ยนแปลงเมื่อคุณคลิกสิ่งอื่นในงานนำเสนอของคุณ</a:t>
            </a:r>
          </a:p>
        </p:txBody>
      </p:sp>
    </p:spTree>
    <p:extLst>
      <p:ext uri="{BB962C8B-B14F-4D97-AF65-F5344CB8AC3E}">
        <p14:creationId xmlns:p14="http://schemas.microsoft.com/office/powerpoint/2010/main" val="25771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20040"/>
            <a:ext cx="11052313" cy="114300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วิธีการสรางแอนิเมชั่นใน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Microsoft PowerPoint</a:t>
            </a:r>
            <a:endParaRPr lang="th-TH" sz="4400" dirty="0">
              <a:solidFill>
                <a:schemeClr val="accent5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0744198" cy="492854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แอนิเมชั่นใน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PowerPoint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จะเพิ่มการเคลื่อนไหวใหกับองคประกอบตางๆ ในงานนําเสนอของคุณจุดประสงคคือเพื่อดึงความสนใจไปที่จุดสําคัญ เชน ขอความ รูปราง ตาราง รูปภาพ และวัตถุอื่น ๆ ที่เฉพาะเจาะจง</a:t>
            </a:r>
          </a:p>
        </p:txBody>
      </p:sp>
    </p:spTree>
    <p:extLst>
      <p:ext uri="{BB962C8B-B14F-4D97-AF65-F5344CB8AC3E}">
        <p14:creationId xmlns:p14="http://schemas.microsoft.com/office/powerpoint/2010/main" val="2477176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20040"/>
            <a:ext cx="11052313" cy="114300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เพิ่มแอนิเมชั่น (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Add An Animation)</a:t>
            </a:r>
            <a:endParaRPr lang="th-TH" sz="4400" dirty="0">
              <a:solidFill>
                <a:schemeClr val="accent5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0744198" cy="492854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เริ่มตนดวยการเลือกวัตถุที่จะทําใหเคลื่อนไหว คลิกที่แอนิเมชั่น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Animations)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แลวเลือกตัวเลือกหากคุณไมเห็นบานหนาตางภาพเคลื่อนไหว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Animation Pane)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ใหคลิกเพื่อเปด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F632E-15F2-4DC8-BE30-F7E780515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91396"/>
            <a:ext cx="8254998" cy="399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9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656916"/>
            <a:ext cx="10744198" cy="74008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ตอนนี้คลิกที่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Effect Options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แลวเลือกอยางใดอยางหนึ่ง แอนิเมชั่นที่แตกตางกันมีตัวเลือกที่แตกตางกัน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E1F6BA-20DC-4B0E-84EC-1BFA27E6E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1" y="1231502"/>
            <a:ext cx="10642599" cy="49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56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656916"/>
            <a:ext cx="10858499" cy="552798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ในการเริ่มแอนิเมชั่น ใหคลิกที่เมนูดรอปดาวนถัดจากเริ่มตน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Start)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แลวเลือกจากตัวเลือกใดตัวเลือกหนึ่งดานลาง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On Click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จะเริ่มแอนิเมชั่นเมื่อคุณคลิกสไลด ดวย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Previous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(With Previous)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จะเริ่มภาพเคลื่อนไหวพรอมกันกับภาพเคลื่อนไหวกอนหนาในสไลดกอนหนา 			             </a:t>
            </a:r>
          </a:p>
          <a:p>
            <a:pPr marL="0" lv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After Previous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จะเลนทันทีหลังจากแอนิเมชั่นกอนหนาเสร็จสิ้น คลิกที่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Duration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เพื่อกําหนดระยะเวลาที่คุณตองการใหแอนิเมชั่นอยูไดนาน หากคุณตองการเพิ่มการหนวงเวลากอนที่ภาพเคลื่อนไหวจะเริ่มขึ้น ใหใชตัวเลือก การ หนวงเวลา(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Delay)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  <a:p>
            <a:pPr marL="0" lv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หากตองการเพิ่มเอฟเฟกต ใหคลิกที่เพิ่มแอนิเมชั่น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Add Animation)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แลวเลือกเอฟเฟกตที่คุณตองการใช หากคุณตองการเปลี่ยนลําดับการแสดงภาพเคลื่อนไหวบนสไลด ใหคลิกที่ตัวทําเครื่องหมายภาพเคลื่อนไหว</a:t>
            </a:r>
          </a:p>
        </p:txBody>
      </p:sp>
    </p:spTree>
    <p:extLst>
      <p:ext uri="{BB962C8B-B14F-4D97-AF65-F5344CB8AC3E}">
        <p14:creationId xmlns:p14="http://schemas.microsoft.com/office/powerpoint/2010/main" val="163015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3BDC8A-879D-4386-8375-A7E0BCC56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785443"/>
            <a:ext cx="11926964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13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656916"/>
            <a:ext cx="10744198" cy="740084"/>
          </a:xfrm>
        </p:spPr>
        <p:txBody>
          <a:bodyPr>
            <a:normAutofit fontScale="85000" lnSpcReduction="10000"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เลือกยายกอนหนา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Move Earlier)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หรือยายภายหลัง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Move Later)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เพื่อเปลี่ยนลําดับของภาพเคลื่อนไหวที่ปรากฏในลําดับ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373A6B-284D-4BA5-AF85-8850B7F31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49" y="1230158"/>
            <a:ext cx="10945050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63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20040"/>
            <a:ext cx="11052313" cy="114300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เพิ่มแอนิเมชั่นไปยังกลุม (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Add An Animation To a Group)</a:t>
            </a:r>
            <a:endParaRPr lang="th-TH" sz="4400" dirty="0">
              <a:solidFill>
                <a:schemeClr val="accent5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1052310" cy="492854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กดควบคุม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control)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บนแปนพิมพและเลือกวัตถุที่คุณตองการรวมไวในกลุม คลิกถัดไปที่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Shape Format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จากนั้น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Group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และ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Group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อีกครั้งจากนั้นเลือกแอนิเมชั่น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Animations)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และเลือกแบบที่คุณตองการใช</a:t>
            </a:r>
          </a:p>
        </p:txBody>
      </p:sp>
    </p:spTree>
    <p:extLst>
      <p:ext uri="{BB962C8B-B14F-4D97-AF65-F5344CB8AC3E}">
        <p14:creationId xmlns:p14="http://schemas.microsoft.com/office/powerpoint/2010/main" val="341617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20040"/>
            <a:ext cx="11052313" cy="114300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หลักการของโปรแกรม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Power Point</a:t>
            </a:r>
            <a:endParaRPr lang="th-TH" sz="4400" dirty="0">
              <a:solidFill>
                <a:schemeClr val="accent5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0921998" cy="303116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หลักการของโปรแกรม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Point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ก็คือ การจำลองการทำงานของเครื่องฉายสไลด โดยขอมูลที่ใชในการนำเสนอจะถูกเก็บอยูในสไลด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Slide)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แตละสไลดจะประกอบไปดวย       ขอความ กราฟ ตาราง รูปภาพไดอะแกรม หรือภาพเคลื่อนไหวตางๆ</a:t>
            </a:r>
          </a:p>
        </p:txBody>
      </p:sp>
    </p:spTree>
    <p:extLst>
      <p:ext uri="{BB962C8B-B14F-4D97-AF65-F5344CB8AC3E}">
        <p14:creationId xmlns:p14="http://schemas.microsoft.com/office/powerpoint/2010/main" val="2092754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20040"/>
            <a:ext cx="11052313" cy="114300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ขอความเคลื่อนไหว (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Animate Text)</a:t>
            </a:r>
            <a:endParaRPr lang="th-TH" sz="4400" dirty="0">
              <a:solidFill>
                <a:schemeClr val="accent5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1163298" cy="492854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เนน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Highlight)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ขอความที่คุณตองการเพิ่มภาพเคลื่อนไหวคลิกเพิ่มแอนิเมชั่น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Add Animation)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แลวเลือกตัวเลือก คุณจะเห็นมันในแผงแอนิเมชั่น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Animation Panel)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ทางดานขวา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85967-10C0-4AA1-BC59-972DCFC2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2759789"/>
            <a:ext cx="8001000" cy="36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07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2" y="644216"/>
            <a:ext cx="11163298" cy="206088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ขั้นตอนตอไปคือการคลิกเมนูแบบเลื่อนลงถัดจากภาพเคลื่อนไหวที่คุณเพิ่งเพิ่ม นี่เปนอีกที่หนึ่งที่คุณสามารถเลือกไดวาจะใหเริ่มเมื่อไหร เลือกจาก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Start On Click , Start With Previous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หรือ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Start After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Previous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(Start After Previous)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คลิกเมนูแบบเลื่อนลงอีกครั้งถัดจากขอความแอนิเมชั่น และคราวนี้เลือก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Effect Options</a:t>
            </a:r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D162A8-52DF-4C8C-BDAC-9A67C5658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99" y="2108200"/>
            <a:ext cx="9563101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40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656916"/>
            <a:ext cx="10858499" cy="305148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นี่คือที่ที่คุณจะกําหนดทิศทาง เวลา และตัวเลือกแอนิเมชั่นเฉพาะอื่น ๆ มีเอฟเฟกตพิเศษมากมายที่คุณสามารถเพิ่มลงใน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PowerPoint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ดวยการฝกฝน คุณจะสามารถสรางงานนําเสนอที่นาสนใจไดโดยใชแอนิเมชั่นอัตโนมัติและกําหนดเวลาการเปลี่ยนเมื่อคุณทําตามขั้นตอนขางตนเสร็จแลว คุณสามารถใชวิธีงาย ๆ ที่อธิบายไวในตอนตนของเนื้อหานี้เพื่อเปลี่ยน งานนําเสนอ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PowerPoint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ใหเปนวิดีโอ ในเวลาเพียงไมกี่นาที คุณก็จะมีวิดีโอที่ดึงดูดใจ มีสวนรวม และดึงดูดสายตาเพื่อแชรกับผูอื่น</a:t>
            </a:r>
          </a:p>
        </p:txBody>
      </p:sp>
    </p:spTree>
    <p:extLst>
      <p:ext uri="{BB962C8B-B14F-4D97-AF65-F5344CB8AC3E}">
        <p14:creationId xmlns:p14="http://schemas.microsoft.com/office/powerpoint/2010/main" val="4155405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20040"/>
            <a:ext cx="11052313" cy="114300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องคประกอบ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Power Point</a:t>
            </a:r>
            <a:endParaRPr lang="th-TH" sz="4400" dirty="0">
              <a:solidFill>
                <a:schemeClr val="accent5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1052310" cy="492854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6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เมื่อเปดเอกสาร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Point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แลว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Ribbon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จะปรากฏขึ้นเปนแถวของปายชื่อ หรือที่เรียกวา แท็บเมื่อคุณไปยังแท็บ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Ribbon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สำหรับแท็บนั้นจะเปดขึ้น และคุณจะเห็นเครื่องมือและฟงกชันที่ กอนหนานี้อยูในเมนูและแถบเครื่องมือใน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PowerPoint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รุนกอนหนาเมื่อคุณเห็นฟเจอรที่มีลูกศร คุณสามารถคลิกเพื่อรับขอมูลเพิ่มเติมหรือตัวเลือกคุณอาจสังเกตเห็นตัวเปดใช ที่มุมของกลุม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Ribbon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บางกลุม อยางเชนในกลุมคลิปบอรดและตัวหนังสือ คลิกกลุมเหลานั้นเพื่อ  เปดกลอง โตตอบที่เกี่ยวของกับฟงกชันนั้น ๆ ตัวอยางเชน ตัวเปดใชบนกลุม หนังสือ จะเปดกลอง หนังสือ ซึ่งคุณสามารถตั้งคาแสดงผลเชน ขีดทับ ตัวยก หรือระยะหางตัวอักขระได้</a:t>
            </a:r>
          </a:p>
        </p:txBody>
      </p:sp>
    </p:spTree>
    <p:extLst>
      <p:ext uri="{BB962C8B-B14F-4D97-AF65-F5344CB8AC3E}">
        <p14:creationId xmlns:p14="http://schemas.microsoft.com/office/powerpoint/2010/main" val="235688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A3D295-6650-45B7-A66A-FAF9C9D5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20040"/>
            <a:ext cx="11052313" cy="1143000"/>
          </a:xfrm>
        </p:spPr>
        <p:txBody>
          <a:bodyPr>
            <a:normAutofit/>
          </a:bodyPr>
          <a:lstStyle/>
          <a:p>
            <a:r>
              <a:rPr lang="th-TH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บนแท็บ 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Ribbon</a:t>
            </a:r>
            <a:endParaRPr lang="th-TH" sz="4400" dirty="0">
              <a:solidFill>
                <a:schemeClr val="accent5">
                  <a:lumMod val="75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09416"/>
            <a:ext cx="10744198" cy="492854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แท็บ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Ribbon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จัดกลุมเครื่องมือและฟเจอรเขาดวยกันตามวัตถุประสงค ตัวอยางเชน ในการทำให้สไลดของคุณดูดีขึ้น ใหคนหาตัวเลือกบนแท็บ ออกแบบ เครื่องมือที่คุณใชทำภาพเคลื่อนไหวบนสไลดควรจะอยูบนแท็บ ภาพเคลื่อนไหว มาดูกันวาคุณจะพบอะไรบางในแท็บ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Ribbon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Power Point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แตละแท็บ</a:t>
            </a:r>
          </a:p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หนาแรก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แท็บ หนาแรก จะมีฟเจอร ตัด และ วาง ตัวเลือก หนังสือ และ ยอหนา และสิ่งที่คุณตองใชเพื่อเพิ่มและจัดระเบียบสไลด์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9D0AC-8818-4176-BF67-34CFD033C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4386390"/>
            <a:ext cx="8216900" cy="229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7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2" y="453716"/>
            <a:ext cx="10744198" cy="492854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แทรก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คลิก แทรก เพื่อเพิ่มบางสิ่งใหกับสไลด ซึ่งรวมถึงรูปภาพ รูปราง แผนภูมิ ลิงก กลองขอความ วิดีโอ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และอื่นๆ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47A2BB-7071-47CB-A35B-058E9D8E1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40" y="2438182"/>
            <a:ext cx="11164858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9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2" y="453716"/>
            <a:ext cx="10744198" cy="492854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ออกแบบ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บนแท็บ ออกแบบ คุณสามารถเพิ่มธีมหรือแบบแผนชุดสี หรือจัดรูปแบบพื้นหลังสไลด์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18A1CE-C915-436C-BCDF-86DA46E1B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8" y="1919077"/>
            <a:ext cx="11174384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9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2" y="453716"/>
            <a:ext cx="10972798" cy="492854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การเปลี่ยน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ตั้งคาวิธีการเปลี่ยนสไลดไปยังสไลดถัดไปบนแท็บ การเปลี่ยน คนหาแกลเลอรีของการเปลี่ยนที่ทำได้ในกลุม การเปลี่ยนไปยังสไลดนี้ คลิก เพิ่มเติม ที่ดานขางของแกลเลอรีเพื่อดูทั้งหมด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EA58CF-095D-4EE3-8876-AC38BBB2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81" y="2095676"/>
            <a:ext cx="11193437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2" y="453716"/>
            <a:ext cx="10972798" cy="223868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ภาพเคลื่อนไหว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ใชแท็บ ภาพเคลื่อนไหว เพื่อออกแบบภาพเคลื่อนไหวของสิ่งตางๆ บนสไลดของคุณ โปรดทราบวาคุณสามารถดูภาพเคลื่อนไหวหลายๆ แบบที่สามารใชงานไดในแกลเลอรีในกลุม ภาพเคลื่อนไหว และสามารถดู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เพิ่มเติมไดโดยคลิก เพิ่มเติม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88A2F-5522-4B77-A465-45A9E81F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2" y="2692400"/>
            <a:ext cx="11498280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7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E0A252-5E8B-4276-8D6A-556B5529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2" y="453716"/>
            <a:ext cx="10972798" cy="2238684"/>
          </a:xfrm>
        </p:spPr>
        <p:txBody>
          <a:bodyPr>
            <a:normAutofit/>
          </a:bodyPr>
          <a:lstStyle/>
          <a:p>
            <a:pPr marL="0" lvl="0" indent="0" algn="thaiDist">
              <a:buNone/>
            </a:pPr>
            <a:r>
              <a:rPr lang="th-TH" sz="3200" b="1" dirty="0">
                <a:solidFill>
                  <a:srgbClr val="6600FF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การนําเสนอสไลด์</a:t>
            </a:r>
          </a:p>
          <a:p>
            <a:pPr marL="0" lvl="0" indent="0" algn="thaiDist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บนแท็บ การนาเสนอสไลด ใหตั้งคาการแสดงงานนาเสนอของคุณใหแกผูอื่นในแบบที่คุณตองการ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ED4C5-4A4C-4A45-900C-4308FFD01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2" y="1734935"/>
            <a:ext cx="11526859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20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1991</TotalTime>
  <Words>1607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SP SUAN DUSIT</vt:lpstr>
      <vt:lpstr>Trebuchet MS</vt:lpstr>
      <vt:lpstr>Wingdings</vt:lpstr>
      <vt:lpstr>Wingdings 2</vt:lpstr>
      <vt:lpstr>Opulent</vt:lpstr>
      <vt:lpstr>บทที่ 4  การสรางแอนิเมชันอยางงาย                ดวย PowerPoint </vt:lpstr>
      <vt:lpstr>หลักการของโปรแกรม Power Point</vt:lpstr>
      <vt:lpstr>องคประกอบ Power Point</vt:lpstr>
      <vt:lpstr>บนแท็บ Ribbon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วิธีการสรางแอนิเมชั่นใน Microsoft PowerPoint</vt:lpstr>
      <vt:lpstr>เพิ่มแอนิเมชั่น (Add An Animation)</vt:lpstr>
      <vt:lpstr>PowerPoint Presentation</vt:lpstr>
      <vt:lpstr>PowerPoint Presentation</vt:lpstr>
      <vt:lpstr>PowerPoint Presentation</vt:lpstr>
      <vt:lpstr>PowerPoint Presentation</vt:lpstr>
      <vt:lpstr>เพิ่มแอนิเมชั่นไปยังกลุม (Add An Animation To a Group)</vt:lpstr>
      <vt:lpstr>ขอความเคลื่อนไหว (Animate Text)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Juthawut Chantaramalee</cp:lastModifiedBy>
  <cp:revision>273</cp:revision>
  <dcterms:created xsi:type="dcterms:W3CDTF">2020-08-10T02:59:24Z</dcterms:created>
  <dcterms:modified xsi:type="dcterms:W3CDTF">2024-09-11T04:21:33Z</dcterms:modified>
</cp:coreProperties>
</file>