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  <a:srgbClr val="CC3300"/>
    <a:srgbClr val="FF6600"/>
    <a:srgbClr val="009900"/>
    <a:srgbClr val="040119"/>
    <a:srgbClr val="3E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9E4EA-FC16-2EC8-BF43-F39C47FD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06" y="3686704"/>
            <a:ext cx="5196114" cy="2721224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635440"/>
            <a:ext cx="10134580" cy="3411876"/>
          </a:xfrm>
        </p:spPr>
        <p:txBody>
          <a:bodyPr>
            <a:normAutofit fontScale="90000"/>
          </a:bodyPr>
          <a:lstStyle/>
          <a:p>
            <a:pPr algn="l"/>
            <a:r>
              <a:rPr lang="th-TH" sz="13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5</a:t>
            </a:r>
            <a:r>
              <a:rPr lang="th-TH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การสรางแอนิเมชันด้วย</a:t>
            </a:r>
            <a:b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    เครื่องมือออนไลน์</a:t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หลักสูตรวิทยาศาสตรบัณฑิต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6693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11. เลือกรูปแบบการสงออก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65493-07C7-84D7-C152-58A53EAC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71" y="1016000"/>
            <a:ext cx="9329058" cy="54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19901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Share </a:t>
            </a: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วิดีโอ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วิดีโอเสร็จเรียบรอยแลวจะปรากฏหนาตางแสดงดังรูป หากตองการแบงปนไปยังโซเชียล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มีเดียลิงกหรืออีเมลก็สามารถคลิกที่ไอคอนนั้นๆ ได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DAFD2-B541-8E42-6C05-A8DAB4B8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28" y="1999116"/>
            <a:ext cx="3643086" cy="47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246909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เพียงเทานี้เราก็มีงานนําเสนอที่แปลกใหมนาสนใจมากขึ้นแลว แตวาสําหรับผูใชทั่วไปที่ใชฟรีจะไม</a:t>
            </a:r>
          </a:p>
          <a:p>
            <a:pPr marL="0" lvl="0" indent="0" algn="ju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เปนไฟลบางอยางได หากตองการ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ใหอยูในรูปแบบไฟลนั้นจะตองเสียคาใชจาย โดยมีตารางคาใชจายดังนี้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364D0-00EA-AF91-16F7-F2BFFBFD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47" y="2124527"/>
            <a:ext cx="7941810" cy="45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PowToon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921998" cy="4805898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โปรแกรม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Online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ทํางานผ่านระบบเครือข่าย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Internet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ในการใช้งานจําเป็ นจะต้องทําการเชื่อมต่อระบบเครือข่ายไว้ตลอดเวลา โปรแกรม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PowToon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เป็นโปรแกรมที่เน้นใช้สร้าง วิดีโอแอนิเมชัน สําหรับการนําเสนอในรูปแบบแนวใหม่ๆ ในลักษณะภาพเคลื่อนไหว วิดีโอ ที่มีความน่าสนใจโดยเน้นการสร้างเนื้อหาเรื่องราว เป็ นการ์ตูนสั้น มีเครื่องมือให้เลือกใช้มากมาย ใช้งานง่าย มีความเหมือนกับโปรแกรม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MS-PowerPoint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สําหรับผู้ใช้งานทัวไป สามารถเริ่มต้นขอใช้งานฟรี ไม่มีค่าใช้จ่าย หากต้องการรูปแบบที่มากขึ้น จะมีค่าใช้จ่ายสําหรับผู้ใช้ทัวไป แต่สําหรับการนําเอามาประยุกต์ใช้งานผลิตสื่อนําเสนอ หรือผลิตสื่อการสอน แบบฟรี ก็สามารถใช้งานได้ครอบคลุมเกือบทุกความต้องการแล้ว</a:t>
            </a:r>
          </a:p>
        </p:txBody>
      </p:sp>
    </p:spTree>
    <p:extLst>
      <p:ext uri="{BB962C8B-B14F-4D97-AF65-F5344CB8AC3E}">
        <p14:creationId xmlns:p14="http://schemas.microsoft.com/office/powerpoint/2010/main" val="209275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วิธีการใช้งาน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52310" cy="241104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เข้าไปที่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www.powtoon.com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การสมัครเข้าใช้งาน สามารถใช้งานได้ผ่านทางเว็บไซต์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www.powtoon.com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เมื่อเข้ามายังหน้าแรกของเว็บไซต์ให้สมัครเข้าใช้งาน โดยกดที่ปุ่ 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SIGN UP FOR FREE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ซึ่งสามารถสมัครได้โดยใช้บัญชีผู้ใช้ของ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Google (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gmail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), Facebook,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Linkedin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หรือสมัครด้วยอีเมล์ของผู้ใช้เอง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91326-2048-40AA-8D83-BD631469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95" y="3649801"/>
            <a:ext cx="7891009" cy="2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6693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คลิก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 Now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AF32D-EBBB-FF33-934A-E4BBB03D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189037"/>
            <a:ext cx="90868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6693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สมัครสมาชิกและลงชื่อเขาใชดวย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Social Media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FCE2C-1AB5-CA7B-B1CD-CBA5831F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33" y="1016000"/>
            <a:ext cx="8910638" cy="53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6693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เลือก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Template </a:t>
            </a: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ที่ตองการ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F31FC-D32E-BFA2-A630-78FD1575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710" y="1016000"/>
            <a:ext cx="8914720" cy="51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6693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เลือกรูปแบบการนําเสนอ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DBEF5-EC7B-52E2-F5C2-0571BF3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7" y="1016000"/>
            <a:ext cx="9296627" cy="53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7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24545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คลิก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Add Slide </a:t>
            </a: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เพื่อเพิ่มสไลด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คลิก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Add Scene </a:t>
            </a: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เพื่อเพิ่มฉากในแตละสไลด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เลือกรูปแบบฉาก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F16EF-FA19-F0C0-4DCC-F62A017F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73" y="2042205"/>
            <a:ext cx="7955255" cy="45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346673"/>
            <a:ext cx="10744198" cy="2207841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ออกแบบไดตามตองการ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 คลิก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Export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วิดีโอ ใหกดปุม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ที่อยูในสวนของ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Top bar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ซึ่งสามารถเลือกอัปโหลด ดาวนโหลด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หรือแบงปนได โดยการอัปโหลดหรือดาวนโหลดบางประเภทจําเปนตองอัพเกรดเปนระดับ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Premium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กอน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EAD00-8FE9-FEB0-3FE1-F0AB56A1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09" y="2554514"/>
            <a:ext cx="7135133" cy="40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2029</TotalTime>
  <Words>508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SP SUAN DUSIT</vt:lpstr>
      <vt:lpstr>Trebuchet MS</vt:lpstr>
      <vt:lpstr>Wingdings</vt:lpstr>
      <vt:lpstr>Wingdings 2</vt:lpstr>
      <vt:lpstr>Opulent</vt:lpstr>
      <vt:lpstr>บทที่ 5  การสรางแอนิเมชันด้วย                เครื่องมือออนไลน์ </vt:lpstr>
      <vt:lpstr>โปรแกรม PowToon</vt:lpstr>
      <vt:lpstr>วิธีการใช้งาน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287</cp:revision>
  <dcterms:created xsi:type="dcterms:W3CDTF">2020-08-10T02:59:24Z</dcterms:created>
  <dcterms:modified xsi:type="dcterms:W3CDTF">2024-10-01T06:05:22Z</dcterms:modified>
</cp:coreProperties>
</file>