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8" r:id="rId3"/>
    <p:sldId id="269" r:id="rId4"/>
    <p:sldId id="274" r:id="rId5"/>
    <p:sldId id="270" r:id="rId6"/>
    <p:sldId id="275" r:id="rId7"/>
    <p:sldId id="278" r:id="rId8"/>
    <p:sldId id="279" r:id="rId9"/>
    <p:sldId id="280" r:id="rId10"/>
    <p:sldId id="284" r:id="rId11"/>
    <p:sldId id="285" r:id="rId12"/>
    <p:sldId id="286" r:id="rId13"/>
    <p:sldId id="287" r:id="rId14"/>
    <p:sldId id="288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969"/>
    <a:srgbClr val="DF7980"/>
    <a:srgbClr val="00A0A8"/>
    <a:srgbClr val="38B2A6"/>
    <a:srgbClr val="52C9BD"/>
    <a:srgbClr val="FFB7BE"/>
    <a:srgbClr val="52CBBE"/>
    <a:srgbClr val="F0EEF0"/>
    <a:srgbClr val="FEC630"/>
    <a:srgbClr val="5D7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91" autoAdjust="0"/>
    <p:restoredTop sz="94660"/>
  </p:normalViewPr>
  <p:slideViewPr>
    <p:cSldViewPr snapToGrid="0">
      <p:cViewPr varScale="1">
        <p:scale>
          <a:sx n="67" d="100"/>
          <a:sy n="67" d="100"/>
        </p:scale>
        <p:origin x="13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25.07.2019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036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25.07.2019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663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25.07.2019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711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25.07.2019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4677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25.07.2019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5361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25.07.2019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403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25.07.2019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77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25.07.2019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33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25.07.2019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195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25.07.2019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600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25.07.2019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689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FAF59-80FD-42F8-B77B-6179688B7234}" type="datetimeFigureOut">
              <a:rPr lang="de-DE" smtClean="0"/>
              <a:t>25.07.2019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1875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9EB0FD16-689C-476C-8309-C7173C257513}"/>
              </a:ext>
            </a:extLst>
          </p:cNvPr>
          <p:cNvSpPr txBox="1"/>
          <p:nvPr/>
        </p:nvSpPr>
        <p:spPr>
          <a:xfrm>
            <a:off x="3942996" y="1338291"/>
            <a:ext cx="72789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8800" b="1" dirty="0"/>
              <a:t>ความเข้าใจสื่อดิจิทัล </a:t>
            </a:r>
            <a:endParaRPr lang="en-US" sz="9800" dirty="0">
              <a:solidFill>
                <a:srgbClr val="FF5969"/>
              </a:solidFill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12CB825-EAFB-4901-8C7E-D5477E0D31C8}"/>
              </a:ext>
            </a:extLst>
          </p:cNvPr>
          <p:cNvGrpSpPr/>
          <p:nvPr/>
        </p:nvGrpSpPr>
        <p:grpSpPr>
          <a:xfrm>
            <a:off x="5556262" y="4639716"/>
            <a:ext cx="4140553" cy="451824"/>
            <a:chOff x="4679586" y="878988"/>
            <a:chExt cx="1745757" cy="190500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A88C5CD2-8D88-4E1A-968C-C3E256B4316C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39CA212B-3524-454E-9129-17FD0E8983F0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6487D07D-4424-43AA-9CF5-4A04A38B6C2D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51E021E3-C26E-4AB9-81EB-239E3D1BBAB2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85AD4D6E-2D38-486B-8F61-738D1E4773C2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D88F111D-10A0-4CCB-B20B-B33508AA6193}"/>
                </a:ext>
              </a:extLst>
            </p:cNvPr>
            <p:cNvSpPr/>
            <p:nvPr/>
          </p:nvSpPr>
          <p:spPr>
            <a:xfrm>
              <a:off x="6234843" y="878988"/>
              <a:ext cx="190500" cy="190500"/>
            </a:xfrm>
            <a:prstGeom prst="ellipse">
              <a:avLst/>
            </a:pr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4F202974-31A3-4642-B671-F0DBBB7B4663}"/>
              </a:ext>
            </a:extLst>
          </p:cNvPr>
          <p:cNvSpPr txBox="1"/>
          <p:nvPr/>
        </p:nvSpPr>
        <p:spPr>
          <a:xfrm>
            <a:off x="3989340" y="2885834"/>
            <a:ext cx="7278915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100" dirty="0">
                <a:solidFill>
                  <a:srgbClr val="52CBBE"/>
                </a:solidFill>
              </a:rPr>
              <a:t>Digital </a:t>
            </a:r>
            <a:r>
              <a:rPr lang="en-US" sz="4100" dirty="0">
                <a:solidFill>
                  <a:srgbClr val="52CBBE"/>
                </a:solidFill>
                <a:cs typeface="+mj-cs"/>
              </a:rPr>
              <a:t>Media</a:t>
            </a:r>
            <a:r>
              <a:rPr lang="en-US" sz="4100" dirty="0">
                <a:solidFill>
                  <a:srgbClr val="52CBBE"/>
                </a:solidFill>
              </a:rPr>
              <a:t> Understanding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9BCE1F0-A71E-4D4B-BE6A-A381604C28D2}"/>
              </a:ext>
            </a:extLst>
          </p:cNvPr>
          <p:cNvSpPr txBox="1"/>
          <p:nvPr/>
        </p:nvSpPr>
        <p:spPr>
          <a:xfrm>
            <a:off x="4016727" y="3925253"/>
            <a:ext cx="7278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5D7373"/>
                </a:solidFill>
              </a:rPr>
              <a:t>Week 02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8A16B82-6A3C-46F5-8D32-072FDF89864A}"/>
              </a:ext>
            </a:extLst>
          </p:cNvPr>
          <p:cNvGrpSpPr/>
          <p:nvPr/>
        </p:nvGrpSpPr>
        <p:grpSpPr>
          <a:xfrm>
            <a:off x="-8683142" y="-19605"/>
            <a:ext cx="12482920" cy="6858000"/>
            <a:chOff x="-290920" y="0"/>
            <a:chExt cx="12482920" cy="685800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F391CEE-E392-4A9D-BD11-6954B994FB42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7AC43ACA-5000-40E2-80D3-19833F9F1A3F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E022673-C77C-4E8F-AF41-8B283703E87E}"/>
                </a:ext>
              </a:extLst>
            </p:cNvPr>
            <p:cNvSpPr txBox="1"/>
            <p:nvPr/>
          </p:nvSpPr>
          <p:spPr>
            <a:xfrm rot="16200000">
              <a:off x="10872792" y="3194734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0EEF0"/>
                  </a:solidFill>
                  <a:cs typeface="+mj-cs"/>
                </a:rPr>
                <a:t>about</a:t>
              </a:r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E8AD023B-AE8D-405F-90E6-27B0D47079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9A27401-3327-4871-86AC-B461CA62C3AC}"/>
              </a:ext>
            </a:extLst>
          </p:cNvPr>
          <p:cNvGrpSpPr/>
          <p:nvPr/>
        </p:nvGrpSpPr>
        <p:grpSpPr>
          <a:xfrm>
            <a:off x="-8231925" y="-4270"/>
            <a:ext cx="11447503" cy="6858000"/>
            <a:chOff x="213096" y="0"/>
            <a:chExt cx="11447503" cy="685800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06C029B-A799-4206-A656-A006D8F83990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3328131-EC42-4D6D-A247-91FD3D23E58C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A728384-87ED-4E87-8F78-97EB653FDC67}"/>
                </a:ext>
              </a:extLst>
            </p:cNvPr>
            <p:cNvSpPr txBox="1"/>
            <p:nvPr/>
          </p:nvSpPr>
          <p:spPr>
            <a:xfrm rot="16200000">
              <a:off x="10341391" y="3105834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0EEF0"/>
                  </a:solidFill>
                </a:rPr>
                <a:t>heading</a:t>
              </a:r>
            </a:p>
          </p:txBody>
        </p: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2B44F548-697F-412D-9B99-861C2724638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0099890-786A-4F87-960D-5DADE5168909}"/>
              </a:ext>
            </a:extLst>
          </p:cNvPr>
          <p:cNvGrpSpPr/>
          <p:nvPr/>
        </p:nvGrpSpPr>
        <p:grpSpPr>
          <a:xfrm>
            <a:off x="-7343787" y="-15336"/>
            <a:ext cx="10042535" cy="6858000"/>
            <a:chOff x="491575" y="0"/>
            <a:chExt cx="10042535" cy="6858000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E9AAB1E-3A13-4745-A574-9EE6806378C9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BC0F905-3F71-4932-B130-39D508C4D117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3EC5869-A976-4328-A864-2BB04E7E7BFC}"/>
                </a:ext>
              </a:extLst>
            </p:cNvPr>
            <p:cNvSpPr txBox="1"/>
            <p:nvPr/>
          </p:nvSpPr>
          <p:spPr>
            <a:xfrm rot="16200000">
              <a:off x="9214902" y="3189607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b="1" dirty="0">
                  <a:solidFill>
                    <a:srgbClr val="F0EEF0"/>
                  </a:solidFill>
                </a:rPr>
                <a:t>ความหมาย</a:t>
              </a:r>
              <a:endParaRPr lang="en-US" sz="3600" b="1" dirty="0">
                <a:solidFill>
                  <a:srgbClr val="F0EEF0"/>
                </a:solidFill>
              </a:endParaRPr>
            </a:p>
          </p:txBody>
        </p: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7C8E4AB7-ADC0-4FEE-AE7A-994F5DAD3F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E4F6447-6163-4D6A-A8D2-BD63B6CB3A42}"/>
              </a:ext>
            </a:extLst>
          </p:cNvPr>
          <p:cNvGrpSpPr/>
          <p:nvPr/>
        </p:nvGrpSpPr>
        <p:grpSpPr>
          <a:xfrm>
            <a:off x="-7472767" y="-2534"/>
            <a:ext cx="9681348" cy="6858000"/>
            <a:chOff x="491575" y="0"/>
            <a:chExt cx="9681348" cy="6858000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CB8CB55-9DEC-4367-900E-7257FE1B874F}"/>
                </a:ext>
              </a:extLst>
            </p:cNvPr>
            <p:cNvSpPr/>
            <p:nvPr/>
          </p:nvSpPr>
          <p:spPr>
            <a:xfrm>
              <a:off x="491575" y="0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9DBAEDD6-7153-4AFF-BDC7-5A225B4B5642}"/>
                </a:ext>
              </a:extLst>
            </p:cNvPr>
            <p:cNvSpPr/>
            <p:nvPr/>
          </p:nvSpPr>
          <p:spPr>
            <a:xfrm>
              <a:off x="8897260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2F9D37B-DE70-4087-8A7F-BBA0BAF5B6CF}"/>
                </a:ext>
              </a:extLst>
            </p:cNvPr>
            <p:cNvSpPr txBox="1"/>
            <p:nvPr/>
          </p:nvSpPr>
          <p:spPr>
            <a:xfrm rot="16200000">
              <a:off x="8915270" y="3251163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800" b="1" dirty="0">
                  <a:solidFill>
                    <a:srgbClr val="F0EEF0"/>
                  </a:solidFill>
                </a:rPr>
                <a:t>สื่อดิจิทัลคืออะไร</a:t>
              </a:r>
              <a:endParaRPr lang="en-US" sz="2800" b="1" dirty="0">
                <a:solidFill>
                  <a:srgbClr val="F0EEF0"/>
                </a:solidFill>
              </a:endParaRPr>
            </a:p>
          </p:txBody>
        </p:sp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6FA13E8D-3FCC-4EC2-BD8C-6CE7CA0ECD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71382190-201C-4BAE-91F3-296A26671C96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FD3EE0D-FD02-4885-9AC0-03F414A9888F}"/>
              </a:ext>
            </a:extLst>
          </p:cNvPr>
          <p:cNvGrpSpPr/>
          <p:nvPr/>
        </p:nvGrpSpPr>
        <p:grpSpPr>
          <a:xfrm>
            <a:off x="-7455552" y="-4906"/>
            <a:ext cx="9667831" cy="6858000"/>
            <a:chOff x="677412" y="136544"/>
            <a:chExt cx="9290738" cy="6858000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0A9D552-2EF0-4DB4-9DC6-F52F2FD55E3C}"/>
                </a:ext>
              </a:extLst>
            </p:cNvPr>
            <p:cNvSpPr/>
            <p:nvPr/>
          </p:nvSpPr>
          <p:spPr>
            <a:xfrm>
              <a:off x="677412" y="136544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A27D1F1-923F-4591-A07A-39E775B734F9}"/>
                </a:ext>
              </a:extLst>
            </p:cNvPr>
            <p:cNvSpPr/>
            <p:nvPr/>
          </p:nvSpPr>
          <p:spPr>
            <a:xfrm>
              <a:off x="8325293" y="2478119"/>
              <a:ext cx="1039686" cy="2324415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E895421-2372-4C7F-93D2-3B0353A6E7BD}"/>
                </a:ext>
              </a:extLst>
            </p:cNvPr>
            <p:cNvSpPr txBox="1"/>
            <p:nvPr/>
          </p:nvSpPr>
          <p:spPr>
            <a:xfrm rot="16200000">
              <a:off x="8276867" y="3062630"/>
              <a:ext cx="2288212" cy="10943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b="1" dirty="0">
                  <a:solidFill>
                    <a:srgbClr val="F0EEF0"/>
                  </a:solidFill>
                </a:rPr>
                <a:t>องค์ประกอบ</a:t>
              </a:r>
            </a:p>
            <a:p>
              <a:pPr algn="ctr"/>
              <a:endParaRPr lang="en-US" sz="3600" b="1" dirty="0">
                <a:solidFill>
                  <a:srgbClr val="F0EEF0"/>
                </a:solidFill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8802267" y="-3"/>
            <a:ext cx="9923504" cy="6858000"/>
            <a:chOff x="-9337032" y="-1"/>
            <a:chExt cx="9923504" cy="6858000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334892" y="2364683"/>
              <a:ext cx="912015" cy="2263033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721862" y="3280262"/>
              <a:ext cx="195795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200" b="1" dirty="0">
                  <a:solidFill>
                    <a:srgbClr val="F0EEF0"/>
                  </a:solidFill>
                </a:rPr>
                <a:t>ประเภทของสื่อดิจิทัล</a:t>
              </a:r>
              <a:endParaRPr lang="en-US" sz="2200" b="1" dirty="0">
                <a:solidFill>
                  <a:srgbClr val="F0EEF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86610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id="{066ACF4C-6F8C-46FC-8362-2E05C90EEAFA}"/>
              </a:ext>
            </a:extLst>
          </p:cNvPr>
          <p:cNvGrpSpPr/>
          <p:nvPr/>
        </p:nvGrpSpPr>
        <p:grpSpPr>
          <a:xfrm>
            <a:off x="-284662" y="-181528"/>
            <a:ext cx="12542694" cy="6858000"/>
            <a:chOff x="-290920" y="0"/>
            <a:chExt cx="12542694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F373113-18F1-4443-9A8E-5EF06C1D2FEA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F99D053-FB83-41F1-B2CB-C10918BC99BC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F4373C1-3934-47C3-8F36-E2FB2615CA87}"/>
                </a:ext>
              </a:extLst>
            </p:cNvPr>
            <p:cNvSpPr txBox="1"/>
            <p:nvPr/>
          </p:nvSpPr>
          <p:spPr>
            <a:xfrm rot="16200000">
              <a:off x="11055676" y="3317843"/>
              <a:ext cx="19920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000" b="1" dirty="0">
                  <a:solidFill>
                    <a:srgbClr val="F0EEF0"/>
                  </a:solidFill>
                </a:rPr>
                <a:t>การรู้เท่าทันสื่อดิจิทัล</a:t>
              </a:r>
              <a:endParaRPr lang="en-US" sz="2000" b="1" dirty="0">
                <a:solidFill>
                  <a:srgbClr val="F0EEF0"/>
                </a:solidFill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50C247F-7990-4945-869D-5E2A900F477F}"/>
              </a:ext>
            </a:extLst>
          </p:cNvPr>
          <p:cNvGrpSpPr/>
          <p:nvPr/>
        </p:nvGrpSpPr>
        <p:grpSpPr>
          <a:xfrm>
            <a:off x="377859" y="-181528"/>
            <a:ext cx="11568832" cy="6858000"/>
            <a:chOff x="213096" y="0"/>
            <a:chExt cx="11568832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6D2C93AC-EBE3-4E67-A867-76D5D6BEDB10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35DBD2B9-E73C-4AE9-91C9-698379867E98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D6BDC4B-8313-4203-9F42-C28AC214EB64}"/>
                </a:ext>
              </a:extLst>
            </p:cNvPr>
            <p:cNvSpPr txBox="1"/>
            <p:nvPr/>
          </p:nvSpPr>
          <p:spPr>
            <a:xfrm rot="16200000">
              <a:off x="10524275" y="31673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800" b="1" dirty="0">
                  <a:solidFill>
                    <a:srgbClr val="F0EEF0"/>
                  </a:solidFill>
                </a:rPr>
                <a:t>องค์ประกอบ</a:t>
              </a:r>
              <a:endParaRPr lang="en-US" sz="2800" b="1" dirty="0">
                <a:solidFill>
                  <a:srgbClr val="F0EEF0"/>
                </a:solidFill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44037FC5-8E34-4772-9A87-813F2AD5E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C916508-F80D-434E-B066-812949E5DB94}"/>
              </a:ext>
            </a:extLst>
          </p:cNvPr>
          <p:cNvGrpSpPr/>
          <p:nvPr/>
        </p:nvGrpSpPr>
        <p:grpSpPr>
          <a:xfrm>
            <a:off x="1299076" y="-181529"/>
            <a:ext cx="10311690" cy="6858000"/>
            <a:chOff x="479264" y="0"/>
            <a:chExt cx="10075256" cy="685800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CE9E3B68-B936-49FB-94D8-7AC0076CF488}"/>
                </a:ext>
              </a:extLst>
            </p:cNvPr>
            <p:cNvSpPr/>
            <p:nvPr/>
          </p:nvSpPr>
          <p:spPr>
            <a:xfrm>
              <a:off x="479264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0D3F9516-66C4-44E6-9877-6C0374B5112C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2DF4D80-460D-4455-B80A-3BC0C6A12DA2}"/>
                </a:ext>
              </a:extLst>
            </p:cNvPr>
            <p:cNvSpPr txBox="1"/>
            <p:nvPr/>
          </p:nvSpPr>
          <p:spPr>
            <a:xfrm rot="16200000">
              <a:off x="9237998" y="3344697"/>
              <a:ext cx="21713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srgbClr val="F0EEF0"/>
                  </a:solidFill>
                </a:rPr>
                <a:t>การเข้าใจสารสนเทศ</a:t>
              </a:r>
              <a:endParaRPr lang="en-US" sz="2400" b="1" dirty="0">
                <a:solidFill>
                  <a:srgbClr val="F0EEF0"/>
                </a:solidFill>
              </a:endParaRPr>
            </a:p>
          </p:txBody>
        </p:sp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7AB39DAF-3109-4CEA-BD1D-C123179FF81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92B7020D-701A-4EE7-BDA2-CD171993C203}"/>
              </a:ext>
            </a:extLst>
          </p:cNvPr>
          <p:cNvGrpSpPr/>
          <p:nvPr/>
        </p:nvGrpSpPr>
        <p:grpSpPr>
          <a:xfrm>
            <a:off x="-7985197" y="0"/>
            <a:ext cx="9574094" cy="6858000"/>
            <a:chOff x="491575" y="0"/>
            <a:chExt cx="9574094" cy="6858000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3B77930A-0489-40A5-B3D7-053D64BD29C4}"/>
                </a:ext>
              </a:extLst>
            </p:cNvPr>
            <p:cNvSpPr/>
            <p:nvPr/>
          </p:nvSpPr>
          <p:spPr>
            <a:xfrm>
              <a:off x="491575" y="0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3ED749F6-F5EB-48BD-A697-16D473CCCFE8}"/>
                </a:ext>
              </a:extLst>
            </p:cNvPr>
            <p:cNvSpPr/>
            <p:nvPr/>
          </p:nvSpPr>
          <p:spPr>
            <a:xfrm>
              <a:off x="8897260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8070AD46-78F1-4169-9AE3-EDECC43BD39B}"/>
                </a:ext>
              </a:extLst>
            </p:cNvPr>
            <p:cNvSpPr txBox="1"/>
            <p:nvPr/>
          </p:nvSpPr>
          <p:spPr>
            <a:xfrm rot="16200000">
              <a:off x="8746452" y="3251162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800" b="1" dirty="0">
                  <a:solidFill>
                    <a:srgbClr val="F0EEF0"/>
                  </a:solidFill>
                </a:rPr>
                <a:t>ทักษะการเรียนรู้</a:t>
              </a:r>
              <a:endParaRPr lang="en-US" sz="2800" b="1" dirty="0">
                <a:solidFill>
                  <a:srgbClr val="F0EEF0"/>
                </a:solidFill>
              </a:endParaRPr>
            </a:p>
          </p:txBody>
        </p:sp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22B026A5-B1AC-46D4-AE84-DF77E5A294C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70" name="Rectangle 69">
            <a:extLst>
              <a:ext uri="{FF2B5EF4-FFF2-40B4-BE49-F238E27FC236}">
                <a16:creationId xmlns:a16="http://schemas.microsoft.com/office/drawing/2014/main" id="{371C6EE2-CCA6-4F94-870B-CB9D61CEBE1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20422D8F-B19E-425C-93A8-F750F60A06A7}"/>
              </a:ext>
            </a:extLst>
          </p:cNvPr>
          <p:cNvGrpSpPr/>
          <p:nvPr/>
        </p:nvGrpSpPr>
        <p:grpSpPr>
          <a:xfrm>
            <a:off x="-7638543" y="-1"/>
            <a:ext cx="8760031" cy="6858000"/>
            <a:chOff x="718505" y="-1"/>
            <a:chExt cx="8760031" cy="6858000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3278AF09-2D0C-4E81-816C-BC1D04E40DC2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AC2E1C67-7A8F-4EB5-AB00-3C754858084E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67795C74-0308-4781-BEE6-B62AE6D17152}"/>
                </a:ext>
              </a:extLst>
            </p:cNvPr>
            <p:cNvSpPr txBox="1"/>
            <p:nvPr/>
          </p:nvSpPr>
          <p:spPr>
            <a:xfrm rot="16200000">
              <a:off x="8190106" y="3220388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b="1" dirty="0">
                  <a:solidFill>
                    <a:srgbClr val="F0EEF0"/>
                  </a:solidFill>
                </a:rPr>
                <a:t>เครื่องมือ</a:t>
              </a:r>
              <a:endParaRPr lang="en-US" sz="3200" b="1" dirty="0">
                <a:solidFill>
                  <a:srgbClr val="F0EEF0"/>
                </a:solidFill>
              </a:endParaRPr>
            </a:p>
          </p:txBody>
        </p:sp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45C46027-B464-4ADA-A3B8-14FF4471BA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1D48DDF-B760-4AB3-A520-29238CC2C408}"/>
              </a:ext>
            </a:extLst>
          </p:cNvPr>
          <p:cNvGrpSpPr/>
          <p:nvPr/>
        </p:nvGrpSpPr>
        <p:grpSpPr>
          <a:xfrm>
            <a:off x="-9395082" y="-1"/>
            <a:ext cx="9927504" cy="6858000"/>
            <a:chOff x="-9337032" y="-1"/>
            <a:chExt cx="9927504" cy="6858000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FA696B4D-5BCF-47C3-8B8C-BE87154A63B4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AAA7B45-7DAF-4C4D-A930-ABA45AC955DD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01F5CFD-7EE1-475C-A36F-330184D5C6EC}"/>
                </a:ext>
              </a:extLst>
            </p:cNvPr>
            <p:cNvSpPr txBox="1"/>
            <p:nvPr/>
          </p:nvSpPr>
          <p:spPr>
            <a:xfrm rot="16200000">
              <a:off x="-738260" y="3220386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b="1" dirty="0">
                  <a:solidFill>
                    <a:srgbClr val="F0EEF0"/>
                  </a:solidFill>
                </a:rPr>
                <a:t>คำถาม</a:t>
              </a:r>
              <a:endParaRPr lang="en-US" sz="3200" b="1" dirty="0">
                <a:solidFill>
                  <a:srgbClr val="F0EEF0"/>
                </a:solidFill>
              </a:endParaRPr>
            </a:p>
          </p:txBody>
        </p:sp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B9F42291-FBD0-4239-8D69-22035DCB4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A14E1B91-C212-4889-8705-49BCDB383225}"/>
              </a:ext>
            </a:extLst>
          </p:cNvPr>
          <p:cNvGrpSpPr/>
          <p:nvPr/>
        </p:nvGrpSpPr>
        <p:grpSpPr>
          <a:xfrm>
            <a:off x="2452768" y="293644"/>
            <a:ext cx="7422637" cy="2106368"/>
            <a:chOff x="2525482" y="3880961"/>
            <a:chExt cx="7061508" cy="1600550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94C4F95-2EDE-46B0-8B26-C72D6D3C8DB3}"/>
                </a:ext>
              </a:extLst>
            </p:cNvPr>
            <p:cNvSpPr txBox="1"/>
            <p:nvPr/>
          </p:nvSpPr>
          <p:spPr>
            <a:xfrm>
              <a:off x="2525482" y="3880961"/>
              <a:ext cx="6355331" cy="4443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b="1" dirty="0">
                  <a:solidFill>
                    <a:schemeClr val="accent4">
                      <a:lumMod val="75000"/>
                    </a:schemeClr>
                  </a:solidFill>
                </a:rPr>
                <a:t>การเข้าใจสารสนเทศ</a:t>
              </a:r>
              <a:endParaRPr lang="en-US" sz="32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944799B2-E7B9-4C01-A37D-BB60C6C75D12}"/>
                </a:ext>
              </a:extLst>
            </p:cNvPr>
            <p:cNvSpPr txBox="1"/>
            <p:nvPr/>
          </p:nvSpPr>
          <p:spPr>
            <a:xfrm>
              <a:off x="2795389" y="5200869"/>
              <a:ext cx="6791601" cy="2806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2423750" y="1312169"/>
            <a:ext cx="774045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tabLst>
                <a:tab pos="720090" algn="l"/>
                <a:tab pos="943610" algn="l"/>
                <a:tab pos="1170305" algn="l"/>
                <a:tab pos="1457960" algn="l"/>
                <a:tab pos="1828800" algn="l"/>
                <a:tab pos="2340610" algn="l"/>
                <a:tab pos="2962910" algn="l"/>
              </a:tabLst>
            </a:pPr>
            <a:r>
              <a:rPr lang="th-TH" sz="2800" dirty="0">
                <a:ea typeface="TH SarabunPSK"/>
              </a:rPr>
              <a:t>ความเข้าใจสารสนเทศ ประกอบด้วย </a:t>
            </a:r>
          </a:p>
          <a:p>
            <a:pPr marL="914400" indent="-338138" algn="thaiDist">
              <a:buFont typeface="Wingdings" panose="05000000000000000000" pitchFamily="2" charset="2"/>
              <a:buChar char="§"/>
              <a:tabLst>
                <a:tab pos="720090" algn="l"/>
                <a:tab pos="943610" algn="l"/>
                <a:tab pos="1170305" algn="l"/>
                <a:tab pos="1457960" algn="l"/>
                <a:tab pos="1828800" algn="l"/>
                <a:tab pos="2340610" algn="l"/>
                <a:tab pos="2962910" algn="l"/>
              </a:tabLst>
            </a:pPr>
            <a:r>
              <a:rPr lang="th-TH" sz="2800" dirty="0">
                <a:ea typeface="TH SarabunPSK"/>
              </a:rPr>
              <a:t>ความเข้าใจ </a:t>
            </a:r>
          </a:p>
          <a:p>
            <a:pPr marL="914400" indent="-338138" algn="thaiDist">
              <a:buFont typeface="Wingdings" panose="05000000000000000000" pitchFamily="2" charset="2"/>
              <a:buChar char="§"/>
              <a:tabLst>
                <a:tab pos="720090" algn="l"/>
                <a:tab pos="943610" algn="l"/>
                <a:tab pos="1170305" algn="l"/>
                <a:tab pos="1457960" algn="l"/>
                <a:tab pos="1828800" algn="l"/>
                <a:tab pos="2340610" algn="l"/>
                <a:tab pos="2962910" algn="l"/>
              </a:tabLst>
            </a:pPr>
            <a:r>
              <a:rPr lang="th-TH" sz="2800" dirty="0">
                <a:ea typeface="TH SarabunPSK"/>
              </a:rPr>
              <a:t>ความตระหนักถึงความสำคัญของสารสนเทศ </a:t>
            </a:r>
          </a:p>
          <a:p>
            <a:pPr marL="576262" algn="thaiDist">
              <a:tabLst>
                <a:tab pos="720090" algn="l"/>
                <a:tab pos="943610" algn="l"/>
                <a:tab pos="1170305" algn="l"/>
                <a:tab pos="1457960" algn="l"/>
                <a:tab pos="1828800" algn="l"/>
                <a:tab pos="2340610" algn="l"/>
                <a:tab pos="2962910" algn="l"/>
              </a:tabLst>
            </a:pPr>
            <a:r>
              <a:rPr lang="th-TH" sz="2800" dirty="0">
                <a:ea typeface="TH SarabunPSK"/>
              </a:rPr>
              <a:t>โดยต้องมีความสามารถ ดังนี้</a:t>
            </a:r>
            <a:endParaRPr lang="en-US" sz="2800" dirty="0">
              <a:ea typeface="TH SarabunPSK"/>
            </a:endParaRPr>
          </a:p>
          <a:p>
            <a:pPr algn="thaiDist">
              <a:tabLst>
                <a:tab pos="719138" algn="l"/>
                <a:tab pos="1082675" algn="l"/>
                <a:tab pos="1169988" algn="l"/>
                <a:tab pos="1457325" algn="l"/>
                <a:tab pos="1828800" algn="l"/>
                <a:tab pos="2339975" algn="l"/>
                <a:tab pos="2962275" algn="l"/>
              </a:tabLst>
            </a:pPr>
            <a:r>
              <a:rPr lang="en-US" sz="2800" dirty="0">
                <a:ea typeface="TH SarabunPSK"/>
              </a:rPr>
              <a:t>	</a:t>
            </a:r>
            <a:r>
              <a:rPr lang="en-US" sz="2400" dirty="0">
                <a:ea typeface="TH SarabunPSK"/>
              </a:rPr>
              <a:t>1)</a:t>
            </a:r>
            <a:r>
              <a:rPr lang="th-TH" sz="2800" dirty="0">
                <a:ea typeface="TH SarabunPSK"/>
              </a:rPr>
              <a:t> ความสามารถในการเข้าถึงสารสนเทศและการประเมินสารสนเทศ โดยสามารถระบุแหล่งสืบค้นข้อมูล โดยใช้วิธีการที่เหมาะสม สามารถประเมินสารสนเทศได้อย่างมีวิจารณญาณตามสมรรถนะที่เกิดขึ้น</a:t>
            </a:r>
            <a:endParaRPr lang="en-US" sz="2800" dirty="0">
              <a:ea typeface="TH SarabunPSK"/>
            </a:endParaRPr>
          </a:p>
          <a:p>
            <a:pPr>
              <a:tabLst>
                <a:tab pos="720090" algn="l"/>
                <a:tab pos="943610" algn="l"/>
                <a:tab pos="1170305" algn="l"/>
                <a:tab pos="1457960" algn="l"/>
                <a:tab pos="1828800" algn="l"/>
                <a:tab pos="2340610" algn="l"/>
                <a:tab pos="2962910" algn="l"/>
              </a:tabLst>
            </a:pPr>
            <a:r>
              <a:rPr lang="en-US" sz="2800" dirty="0">
                <a:ea typeface="TH SarabunPSK"/>
              </a:rPr>
              <a:t>	</a:t>
            </a:r>
            <a:r>
              <a:rPr lang="en-US" sz="2400" dirty="0">
                <a:ea typeface="TH SarabunPSK"/>
              </a:rPr>
              <a:t>2) </a:t>
            </a:r>
            <a:r>
              <a:rPr lang="th-TH" sz="2800" dirty="0">
                <a:ea typeface="TH SarabunPSK"/>
              </a:rPr>
              <a:t>การใช้และการจัดการสารสนเทศอย่างสร้างสรรค์และตรงกับประเด็นปัญหาที่เกิดขึ้น มีการจัดการสารเทศอย่างต่อเนื่องจากแหล่งข้อมูลที่มีอยู่ และมีการประยุกต์ใช้สารสนเทศมาจัดการตามวัตถุประสงค์ที่วางไว้</a:t>
            </a:r>
            <a:endParaRPr lang="en-US" sz="2800" dirty="0">
              <a:effectLst/>
              <a:ea typeface="TH SarabunPSK"/>
            </a:endParaRPr>
          </a:p>
        </p:txBody>
      </p:sp>
    </p:spTree>
    <p:extLst>
      <p:ext uri="{BB962C8B-B14F-4D97-AF65-F5344CB8AC3E}">
        <p14:creationId xmlns:p14="http://schemas.microsoft.com/office/powerpoint/2010/main" val="1992430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id="{066ACF4C-6F8C-46FC-8362-2E05C90EEAFA}"/>
              </a:ext>
            </a:extLst>
          </p:cNvPr>
          <p:cNvGrpSpPr/>
          <p:nvPr/>
        </p:nvGrpSpPr>
        <p:grpSpPr>
          <a:xfrm>
            <a:off x="-284662" y="-181528"/>
            <a:ext cx="12542694" cy="6858000"/>
            <a:chOff x="-290920" y="0"/>
            <a:chExt cx="12542694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F373113-18F1-4443-9A8E-5EF06C1D2FEA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F99D053-FB83-41F1-B2CB-C10918BC99BC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F4373C1-3934-47C3-8F36-E2FB2615CA87}"/>
                </a:ext>
              </a:extLst>
            </p:cNvPr>
            <p:cNvSpPr txBox="1"/>
            <p:nvPr/>
          </p:nvSpPr>
          <p:spPr>
            <a:xfrm rot="16200000">
              <a:off x="11055676" y="3317843"/>
              <a:ext cx="19920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000" b="1" dirty="0">
                  <a:solidFill>
                    <a:srgbClr val="F0EEF0"/>
                  </a:solidFill>
                </a:rPr>
                <a:t>การรู้เท่าทันสื่อดิจิทัล</a:t>
              </a:r>
              <a:endParaRPr lang="en-US" sz="2000" b="1" dirty="0">
                <a:solidFill>
                  <a:srgbClr val="F0EEF0"/>
                </a:solidFill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50C247F-7990-4945-869D-5E2A900F477F}"/>
              </a:ext>
            </a:extLst>
          </p:cNvPr>
          <p:cNvGrpSpPr/>
          <p:nvPr/>
        </p:nvGrpSpPr>
        <p:grpSpPr>
          <a:xfrm>
            <a:off x="377859" y="-181528"/>
            <a:ext cx="11568832" cy="6858000"/>
            <a:chOff x="213096" y="0"/>
            <a:chExt cx="11568832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6D2C93AC-EBE3-4E67-A867-76D5D6BEDB10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35DBD2B9-E73C-4AE9-91C9-698379867E98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D6BDC4B-8313-4203-9F42-C28AC214EB64}"/>
                </a:ext>
              </a:extLst>
            </p:cNvPr>
            <p:cNvSpPr txBox="1"/>
            <p:nvPr/>
          </p:nvSpPr>
          <p:spPr>
            <a:xfrm rot="16200000">
              <a:off x="10524275" y="31673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800" b="1" dirty="0">
                  <a:solidFill>
                    <a:srgbClr val="F0EEF0"/>
                  </a:solidFill>
                </a:rPr>
                <a:t>องค์ประกอบ</a:t>
              </a:r>
              <a:endParaRPr lang="en-US" sz="2800" b="1" dirty="0">
                <a:solidFill>
                  <a:srgbClr val="F0EEF0"/>
                </a:solidFill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44037FC5-8E34-4772-9A87-813F2AD5E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C916508-F80D-434E-B066-812949E5DB94}"/>
              </a:ext>
            </a:extLst>
          </p:cNvPr>
          <p:cNvGrpSpPr/>
          <p:nvPr/>
        </p:nvGrpSpPr>
        <p:grpSpPr>
          <a:xfrm>
            <a:off x="1296637" y="-181529"/>
            <a:ext cx="10311690" cy="6858000"/>
            <a:chOff x="479264" y="0"/>
            <a:chExt cx="10075256" cy="685800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CE9E3B68-B936-49FB-94D8-7AC0076CF488}"/>
                </a:ext>
              </a:extLst>
            </p:cNvPr>
            <p:cNvSpPr/>
            <p:nvPr/>
          </p:nvSpPr>
          <p:spPr>
            <a:xfrm>
              <a:off x="479264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0D3F9516-66C4-44E6-9877-6C0374B5112C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2DF4D80-460D-4455-B80A-3BC0C6A12DA2}"/>
                </a:ext>
              </a:extLst>
            </p:cNvPr>
            <p:cNvSpPr txBox="1"/>
            <p:nvPr/>
          </p:nvSpPr>
          <p:spPr>
            <a:xfrm rot="16200000">
              <a:off x="9237998" y="3344697"/>
              <a:ext cx="21713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srgbClr val="F0EEF0"/>
                  </a:solidFill>
                </a:rPr>
                <a:t>การเข้าใจสารสนเทศ</a:t>
              </a:r>
              <a:endParaRPr lang="en-US" sz="2400" b="1" dirty="0">
                <a:solidFill>
                  <a:srgbClr val="F0EEF0"/>
                </a:solidFill>
              </a:endParaRPr>
            </a:p>
          </p:txBody>
        </p:sp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7AB39DAF-3109-4CEA-BD1D-C123179FF81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92B7020D-701A-4EE7-BDA2-CD171993C203}"/>
              </a:ext>
            </a:extLst>
          </p:cNvPr>
          <p:cNvGrpSpPr/>
          <p:nvPr/>
        </p:nvGrpSpPr>
        <p:grpSpPr>
          <a:xfrm>
            <a:off x="1566596" y="-144073"/>
            <a:ext cx="9682528" cy="6858000"/>
            <a:chOff x="448189" y="83772"/>
            <a:chExt cx="9682528" cy="6858000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3B77930A-0489-40A5-B3D7-053D64BD29C4}"/>
                </a:ext>
              </a:extLst>
            </p:cNvPr>
            <p:cNvSpPr/>
            <p:nvPr/>
          </p:nvSpPr>
          <p:spPr>
            <a:xfrm>
              <a:off x="448189" y="83772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3ED749F6-F5EB-48BD-A697-16D473CCCFE8}"/>
                </a:ext>
              </a:extLst>
            </p:cNvPr>
            <p:cNvSpPr/>
            <p:nvPr/>
          </p:nvSpPr>
          <p:spPr>
            <a:xfrm>
              <a:off x="8897260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8070AD46-78F1-4169-9AE3-EDECC43BD39B}"/>
                </a:ext>
              </a:extLst>
            </p:cNvPr>
            <p:cNvSpPr txBox="1"/>
            <p:nvPr/>
          </p:nvSpPr>
          <p:spPr>
            <a:xfrm rot="16200000">
              <a:off x="8873064" y="3251162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800" b="1" dirty="0">
                  <a:solidFill>
                    <a:srgbClr val="F0EEF0"/>
                  </a:solidFill>
                </a:rPr>
                <a:t>ทักษะการเรียนรู้</a:t>
              </a:r>
              <a:endParaRPr lang="en-US" sz="2800" b="1" dirty="0">
                <a:solidFill>
                  <a:srgbClr val="F0EEF0"/>
                </a:solidFill>
              </a:endParaRPr>
            </a:p>
          </p:txBody>
        </p:sp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22B026A5-B1AC-46D4-AE84-DF77E5A294C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70" name="Rectangle 69">
            <a:extLst>
              <a:ext uri="{FF2B5EF4-FFF2-40B4-BE49-F238E27FC236}">
                <a16:creationId xmlns:a16="http://schemas.microsoft.com/office/drawing/2014/main" id="{371C6EE2-CCA6-4F94-870B-CB9D61CEBE1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20422D8F-B19E-425C-93A8-F750F60A06A7}"/>
              </a:ext>
            </a:extLst>
          </p:cNvPr>
          <p:cNvGrpSpPr/>
          <p:nvPr/>
        </p:nvGrpSpPr>
        <p:grpSpPr>
          <a:xfrm>
            <a:off x="-6556610" y="-181530"/>
            <a:ext cx="8760031" cy="6858000"/>
            <a:chOff x="718505" y="-1"/>
            <a:chExt cx="8760031" cy="6858000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3278AF09-2D0C-4E81-816C-BC1D04E40DC2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AC2E1C67-7A8F-4EB5-AB00-3C754858084E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67795C74-0308-4781-BEE6-B62AE6D17152}"/>
                </a:ext>
              </a:extLst>
            </p:cNvPr>
            <p:cNvSpPr txBox="1"/>
            <p:nvPr/>
          </p:nvSpPr>
          <p:spPr>
            <a:xfrm rot="16200000">
              <a:off x="8190106" y="3220388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b="1" dirty="0">
                  <a:solidFill>
                    <a:srgbClr val="F0EEF0"/>
                  </a:solidFill>
                </a:rPr>
                <a:t>เครื่องมือ</a:t>
              </a:r>
              <a:endParaRPr lang="en-US" sz="3200" b="1" dirty="0">
                <a:solidFill>
                  <a:srgbClr val="F0EEF0"/>
                </a:solidFill>
              </a:endParaRPr>
            </a:p>
          </p:txBody>
        </p:sp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45C46027-B464-4ADA-A3B8-14FF4471BA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1D48DDF-B760-4AB3-A520-29238CC2C408}"/>
              </a:ext>
            </a:extLst>
          </p:cNvPr>
          <p:cNvGrpSpPr/>
          <p:nvPr/>
        </p:nvGrpSpPr>
        <p:grpSpPr>
          <a:xfrm>
            <a:off x="-8341050" y="-260357"/>
            <a:ext cx="9927504" cy="6858000"/>
            <a:chOff x="-9337032" y="-1"/>
            <a:chExt cx="9927504" cy="6858000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FA696B4D-5BCF-47C3-8B8C-BE87154A63B4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AAA7B45-7DAF-4C4D-A930-ABA45AC955DD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01F5CFD-7EE1-475C-A36F-330184D5C6EC}"/>
                </a:ext>
              </a:extLst>
            </p:cNvPr>
            <p:cNvSpPr txBox="1"/>
            <p:nvPr/>
          </p:nvSpPr>
          <p:spPr>
            <a:xfrm rot="16200000">
              <a:off x="-738260" y="3220386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b="1" dirty="0">
                  <a:solidFill>
                    <a:srgbClr val="F0EEF0"/>
                  </a:solidFill>
                </a:rPr>
                <a:t>คำถาม</a:t>
              </a:r>
              <a:endParaRPr lang="en-US" sz="3200" b="1" dirty="0">
                <a:solidFill>
                  <a:srgbClr val="F0EEF0"/>
                </a:solidFill>
              </a:endParaRPr>
            </a:p>
          </p:txBody>
        </p:sp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B9F42291-FBD0-4239-8D69-22035DCB4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3" name="Rectangle 2"/>
          <p:cNvSpPr/>
          <p:nvPr/>
        </p:nvSpPr>
        <p:spPr>
          <a:xfrm>
            <a:off x="2618218" y="2353414"/>
            <a:ext cx="69215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2800" dirty="0">
                <a:ea typeface="Calibri" panose="020F0502020204030204" pitchFamily="34" charset="0"/>
              </a:rPr>
              <a:t>ความเข้าใจสื่อดิจิทัลเกิดจากการผสมผสานความรู้ทุกสาขาวิชารวมถึงทักษะการเรียนรู้และนวัตกรรม </a:t>
            </a:r>
            <a:r>
              <a:rPr lang="th-TH" sz="2400" dirty="0">
                <a:ea typeface="Calibri" panose="020F0502020204030204" pitchFamily="34" charset="0"/>
              </a:rPr>
              <a:t>(</a:t>
            </a:r>
            <a:r>
              <a:rPr lang="en-US" sz="2400" dirty="0">
                <a:ea typeface="Calibri" panose="020F0502020204030204" pitchFamily="34" charset="0"/>
              </a:rPr>
              <a:t>Learning and innovation skills) </a:t>
            </a:r>
            <a:r>
              <a:rPr lang="th-TH" sz="2800" dirty="0">
                <a:ea typeface="Calibri" panose="020F0502020204030204" pitchFamily="34" charset="0"/>
              </a:rPr>
              <a:t>และการใช้ชีวิต มีจุดเน้นอยู่บนพื้นฐานแห่งการสร้างสรรค์ </a:t>
            </a:r>
            <a:endParaRPr lang="en-US" sz="2800" dirty="0">
              <a:ea typeface="Calibri" panose="020F0502020204030204" pitchFamily="34" charset="0"/>
            </a:endParaRPr>
          </a:p>
          <a:p>
            <a:r>
              <a:rPr lang="th-TH" sz="2800" dirty="0">
                <a:ea typeface="Calibri" panose="020F0502020204030204" pitchFamily="34" charset="0"/>
              </a:rPr>
              <a:t>การคิดแบบมีวิจารณญาณ การสื่อสาร และการมีส่วนร่วมในการทำงาน ดังรายละเอียดต่อไปนี้</a:t>
            </a:r>
            <a:endParaRPr lang="en-US" dirty="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8A4AD62D-BD7E-415D-B725-6AC37487928F}"/>
              </a:ext>
            </a:extLst>
          </p:cNvPr>
          <p:cNvSpPr/>
          <p:nvPr/>
        </p:nvSpPr>
        <p:spPr>
          <a:xfrm>
            <a:off x="4547284" y="338013"/>
            <a:ext cx="3080695" cy="1734128"/>
          </a:xfrm>
          <a:prstGeom prst="ellipse">
            <a:avLst/>
          </a:prstGeom>
          <a:solidFill>
            <a:srgbClr val="38B2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5068193" y="666468"/>
            <a:ext cx="197682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3200" b="1" dirty="0">
                <a:solidFill>
                  <a:schemeClr val="bg1"/>
                </a:solidFill>
              </a:rPr>
              <a:t>ทักษะการเรียนรู้</a:t>
            </a:r>
          </a:p>
          <a:p>
            <a:pPr algn="ctr"/>
            <a:r>
              <a:rPr lang="th-TH" sz="3200" b="1" dirty="0">
                <a:solidFill>
                  <a:schemeClr val="bg1"/>
                </a:solidFill>
              </a:rPr>
              <a:t>และนวัตกรรม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1542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id="{066ACF4C-6F8C-46FC-8362-2E05C90EEAFA}"/>
              </a:ext>
            </a:extLst>
          </p:cNvPr>
          <p:cNvGrpSpPr/>
          <p:nvPr/>
        </p:nvGrpSpPr>
        <p:grpSpPr>
          <a:xfrm>
            <a:off x="-282697" y="-181529"/>
            <a:ext cx="12489064" cy="6858000"/>
            <a:chOff x="-290920" y="0"/>
            <a:chExt cx="12489064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F373113-18F1-4443-9A8E-5EF06C1D2FEA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F99D053-FB83-41F1-B2CB-C10918BC99BC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F4373C1-3934-47C3-8F36-E2FB2615CA87}"/>
                </a:ext>
              </a:extLst>
            </p:cNvPr>
            <p:cNvSpPr txBox="1"/>
            <p:nvPr/>
          </p:nvSpPr>
          <p:spPr>
            <a:xfrm rot="16200000">
              <a:off x="10834858" y="3220995"/>
              <a:ext cx="22649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srgbClr val="F0EEF0"/>
                  </a:solidFill>
                </a:rPr>
                <a:t>การรู้เท่าทันสื่อดิจิทัล</a:t>
              </a:r>
              <a:endParaRPr lang="en-US" sz="2400" b="1" dirty="0">
                <a:solidFill>
                  <a:srgbClr val="F0EEF0"/>
                </a:solidFill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50C247F-7990-4945-869D-5E2A900F477F}"/>
              </a:ext>
            </a:extLst>
          </p:cNvPr>
          <p:cNvGrpSpPr/>
          <p:nvPr/>
        </p:nvGrpSpPr>
        <p:grpSpPr>
          <a:xfrm>
            <a:off x="172382" y="-181529"/>
            <a:ext cx="11498492" cy="6858000"/>
            <a:chOff x="213096" y="0"/>
            <a:chExt cx="11498492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6D2C93AC-EBE3-4E67-A867-76D5D6BEDB10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35DBD2B9-E73C-4AE9-91C9-698379867E98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D6BDC4B-8313-4203-9F42-C28AC214EB64}"/>
                </a:ext>
              </a:extLst>
            </p:cNvPr>
            <p:cNvSpPr txBox="1"/>
            <p:nvPr/>
          </p:nvSpPr>
          <p:spPr>
            <a:xfrm rot="16200000">
              <a:off x="10453935" y="31673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800" b="1" dirty="0">
                  <a:solidFill>
                    <a:srgbClr val="F0EEF0"/>
                  </a:solidFill>
                </a:rPr>
                <a:t>องค์ประกอบ</a:t>
              </a:r>
              <a:endParaRPr lang="en-US" sz="2800" b="1" dirty="0">
                <a:solidFill>
                  <a:srgbClr val="F0EEF0"/>
                </a:solidFill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44037FC5-8E34-4772-9A87-813F2AD5E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C916508-F80D-434E-B066-812949E5DB94}"/>
              </a:ext>
            </a:extLst>
          </p:cNvPr>
          <p:cNvGrpSpPr/>
          <p:nvPr/>
        </p:nvGrpSpPr>
        <p:grpSpPr>
          <a:xfrm>
            <a:off x="957171" y="-181529"/>
            <a:ext cx="10215082" cy="6858000"/>
            <a:chOff x="412810" y="-64167"/>
            <a:chExt cx="9980868" cy="685800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CE9E3B68-B936-49FB-94D8-7AC0076CF488}"/>
                </a:ext>
              </a:extLst>
            </p:cNvPr>
            <p:cNvSpPr/>
            <p:nvPr/>
          </p:nvSpPr>
          <p:spPr>
            <a:xfrm>
              <a:off x="412810" y="-64167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0D3F9516-66C4-44E6-9877-6C0374B5112C}"/>
                </a:ext>
              </a:extLst>
            </p:cNvPr>
            <p:cNvSpPr/>
            <p:nvPr/>
          </p:nvSpPr>
          <p:spPr>
            <a:xfrm>
              <a:off x="9225278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2DF4D80-460D-4455-B80A-3BC0C6A12DA2}"/>
                </a:ext>
              </a:extLst>
            </p:cNvPr>
            <p:cNvSpPr txBox="1"/>
            <p:nvPr/>
          </p:nvSpPr>
          <p:spPr>
            <a:xfrm rot="16200000">
              <a:off x="8880429" y="3140389"/>
              <a:ext cx="2171379" cy="811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schemeClr val="bg1"/>
                  </a:solidFill>
                </a:rPr>
                <a:t>ทักษะการเรียนรู้และนวัตกรรม</a:t>
              </a:r>
              <a:r>
                <a:rPr lang="th-TH" sz="2400" b="1" dirty="0"/>
                <a:t> </a:t>
              </a:r>
              <a:endParaRPr lang="en-US" sz="2400" b="1" dirty="0"/>
            </a:p>
          </p:txBody>
        </p:sp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7AB39DAF-3109-4CEA-BD1D-C123179FF81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220230" y="3252600"/>
              <a:ext cx="530600" cy="530600"/>
            </a:xfrm>
            <a:prstGeom prst="rect">
              <a:avLst/>
            </a:prstGeom>
          </p:spPr>
        </p:pic>
      </p:grpSp>
      <p:sp>
        <p:nvSpPr>
          <p:cNvPr id="70" name="Rectangle 69">
            <a:extLst>
              <a:ext uri="{FF2B5EF4-FFF2-40B4-BE49-F238E27FC236}">
                <a16:creationId xmlns:a16="http://schemas.microsoft.com/office/drawing/2014/main" id="{371C6EE2-CCA6-4F94-870B-CB9D61CEBE1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20422D8F-B19E-425C-93A8-F750F60A06A7}"/>
              </a:ext>
            </a:extLst>
          </p:cNvPr>
          <p:cNvGrpSpPr/>
          <p:nvPr/>
        </p:nvGrpSpPr>
        <p:grpSpPr>
          <a:xfrm>
            <a:off x="-5710583" y="-181530"/>
            <a:ext cx="8774099" cy="6858000"/>
            <a:chOff x="718505" y="-1"/>
            <a:chExt cx="8774099" cy="6858000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3278AF09-2D0C-4E81-816C-BC1D04E40DC2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AC2E1C67-7A8F-4EB5-AB00-3C754858084E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67795C74-0308-4781-BEE6-B62AE6D17152}"/>
                </a:ext>
              </a:extLst>
            </p:cNvPr>
            <p:cNvSpPr txBox="1"/>
            <p:nvPr/>
          </p:nvSpPr>
          <p:spPr>
            <a:xfrm rot="16200000">
              <a:off x="8204174" y="3220388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b="1" dirty="0">
                  <a:solidFill>
                    <a:srgbClr val="F0EEF0"/>
                  </a:solidFill>
                </a:rPr>
                <a:t>เครื่องมือ</a:t>
              </a:r>
              <a:endParaRPr lang="en-US" sz="3200" b="1" dirty="0">
                <a:solidFill>
                  <a:srgbClr val="F0EEF0"/>
                </a:solidFill>
              </a:endParaRPr>
            </a:p>
          </p:txBody>
        </p:sp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45C46027-B464-4ADA-A3B8-14FF4471BA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1D48DDF-B760-4AB3-A520-29238CC2C408}"/>
              </a:ext>
            </a:extLst>
          </p:cNvPr>
          <p:cNvGrpSpPr/>
          <p:nvPr/>
        </p:nvGrpSpPr>
        <p:grpSpPr>
          <a:xfrm>
            <a:off x="-7479899" y="-181531"/>
            <a:ext cx="9958639" cy="6858000"/>
            <a:chOff x="-9337032" y="-1"/>
            <a:chExt cx="9958639" cy="6858000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FA696B4D-5BCF-47C3-8B8C-BE87154A63B4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AAA7B45-7DAF-4C4D-A930-ABA45AC955DD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01F5CFD-7EE1-475C-A36F-330184D5C6EC}"/>
                </a:ext>
              </a:extLst>
            </p:cNvPr>
            <p:cNvSpPr txBox="1"/>
            <p:nvPr/>
          </p:nvSpPr>
          <p:spPr>
            <a:xfrm rot="16200000">
              <a:off x="-666823" y="3154697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b="1" dirty="0">
                  <a:solidFill>
                    <a:srgbClr val="F0EEF0"/>
                  </a:solidFill>
                </a:rPr>
                <a:t>คำถาม</a:t>
              </a:r>
              <a:endParaRPr lang="en-US" sz="3200" b="1" dirty="0">
                <a:solidFill>
                  <a:srgbClr val="F0EEF0"/>
                </a:solidFill>
              </a:endParaRPr>
            </a:p>
          </p:txBody>
        </p:sp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B9F42291-FBD0-4239-8D69-22035DCB4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1FBA8A3-D6EF-42EC-AEC1-86283EED452E}"/>
              </a:ext>
            </a:extLst>
          </p:cNvPr>
          <p:cNvGrpSpPr/>
          <p:nvPr/>
        </p:nvGrpSpPr>
        <p:grpSpPr>
          <a:xfrm>
            <a:off x="4622672" y="393896"/>
            <a:ext cx="4574309" cy="1547862"/>
            <a:chOff x="1435199" y="2142394"/>
            <a:chExt cx="2526749" cy="1259346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5766AE2-8191-4DD7-9F8B-FB3901844BFC}"/>
                </a:ext>
              </a:extLst>
            </p:cNvPr>
            <p:cNvSpPr txBox="1"/>
            <p:nvPr/>
          </p:nvSpPr>
          <p:spPr>
            <a:xfrm>
              <a:off x="1435199" y="2142394"/>
              <a:ext cx="2511104" cy="375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ความคิดสร้างสรรค์และนวัตกรรม </a:t>
              </a:r>
              <a:endPara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D76257E-DD5D-4C31-B2AC-F76DC9199544}"/>
                </a:ext>
              </a:extLst>
            </p:cNvPr>
            <p:cNvSpPr txBox="1"/>
            <p:nvPr/>
          </p:nvSpPr>
          <p:spPr>
            <a:xfrm>
              <a:off x="1435200" y="2425148"/>
              <a:ext cx="2526748" cy="9765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th-TH" sz="2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การคิดสร้างสรรค์ </a:t>
              </a:r>
              <a:endPara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th-TH" sz="2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การทำงานร่วมกับผู้อื่นได้อย่างสร้างสรรค์ </a:t>
              </a:r>
              <a:endPara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th-TH" sz="2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การนำนวัตกรรมมาสู่การปฏิบัติ </a:t>
              </a:r>
              <a:endPara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C5CB2E8-B3A7-4DE0-B2CC-736365263446}"/>
              </a:ext>
            </a:extLst>
          </p:cNvPr>
          <p:cNvGrpSpPr/>
          <p:nvPr/>
        </p:nvGrpSpPr>
        <p:grpSpPr>
          <a:xfrm>
            <a:off x="3887740" y="1968316"/>
            <a:ext cx="4399065" cy="1974420"/>
            <a:chOff x="678788" y="2896793"/>
            <a:chExt cx="4399065" cy="1974420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CD8841C-D453-44E7-9CE2-70317BC917D2}"/>
                </a:ext>
              </a:extLst>
            </p:cNvPr>
            <p:cNvSpPr/>
            <p:nvPr/>
          </p:nvSpPr>
          <p:spPr>
            <a:xfrm>
              <a:off x="678788" y="2995982"/>
              <a:ext cx="662056" cy="662056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F4D948F-8670-4F67-B5BD-4AC06968C522}"/>
                </a:ext>
              </a:extLst>
            </p:cNvPr>
            <p:cNvSpPr txBox="1"/>
            <p:nvPr/>
          </p:nvSpPr>
          <p:spPr>
            <a:xfrm>
              <a:off x="1439898" y="2896793"/>
              <a:ext cx="36379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400" b="1" dirty="0"/>
                <a:t>การคิดเชิงวิพากษ์และการแก้ไขปัญหา </a:t>
              </a:r>
              <a:endPara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120E0D6-EFA2-4A08-BFE2-DD70F47E6C48}"/>
                </a:ext>
              </a:extLst>
            </p:cNvPr>
            <p:cNvSpPr txBox="1"/>
            <p:nvPr/>
          </p:nvSpPr>
          <p:spPr>
            <a:xfrm>
              <a:off x="1390749" y="3301553"/>
              <a:ext cx="367052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38138" lvl="2" indent="-282575">
                <a:buFont typeface="Wingdings" panose="05000000000000000000" pitchFamily="2" charset="2"/>
                <a:buChar char="§"/>
              </a:pPr>
              <a:r>
                <a:rPr lang="th-TH" sz="2400" dirty="0"/>
                <a:t>การใช้เหตุผลอย่างมีประสิทธิภาพ </a:t>
              </a:r>
              <a:endParaRPr lang="en-US" sz="2400" dirty="0"/>
            </a:p>
            <a:p>
              <a:pPr marL="338138" lvl="2" indent="-282575">
                <a:buFont typeface="Wingdings" panose="05000000000000000000" pitchFamily="2" charset="2"/>
                <a:buChar char="§"/>
              </a:pPr>
              <a:r>
                <a:rPr lang="th-TH" sz="2400" dirty="0"/>
                <a:t>การใช้วิธีคิดเชิงระบบ </a:t>
              </a:r>
              <a:endParaRPr lang="en-US" sz="2400" dirty="0"/>
            </a:p>
            <a:p>
              <a:pPr marL="338138" lvl="2" indent="-282575">
                <a:buFont typeface="Wingdings" panose="05000000000000000000" pitchFamily="2" charset="2"/>
                <a:buChar char="§"/>
              </a:pPr>
              <a:r>
                <a:rPr lang="th-TH" sz="2400" dirty="0"/>
                <a:t>ประสิทธิภาพในการตัดสินใจ </a:t>
              </a:r>
              <a:endParaRPr lang="en-US" sz="2400" dirty="0"/>
            </a:p>
            <a:p>
              <a:pPr marL="338138" lvl="2" indent="-282575">
                <a:buFont typeface="Wingdings" panose="05000000000000000000" pitchFamily="2" charset="2"/>
                <a:buChar char="§"/>
              </a:pPr>
              <a:r>
                <a:rPr lang="th-TH" sz="2400" dirty="0"/>
                <a:t>การแก้ไขปัญหา</a:t>
              </a:r>
              <a:endParaRPr lang="en-US" sz="2400" dirty="0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AF9A856-B862-439D-AB2D-28527B3BC76B}"/>
              </a:ext>
            </a:extLst>
          </p:cNvPr>
          <p:cNvGrpSpPr/>
          <p:nvPr/>
        </p:nvGrpSpPr>
        <p:grpSpPr>
          <a:xfrm>
            <a:off x="3794299" y="3939258"/>
            <a:ext cx="5171676" cy="1318884"/>
            <a:chOff x="696292" y="4571912"/>
            <a:chExt cx="4352076" cy="1318884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6B8AFB94-C2E3-487E-AE72-2D519C605F72}"/>
                </a:ext>
              </a:extLst>
            </p:cNvPr>
            <p:cNvSpPr/>
            <p:nvPr/>
          </p:nvSpPr>
          <p:spPr>
            <a:xfrm>
              <a:off x="696292" y="4571912"/>
              <a:ext cx="662056" cy="662056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04E1E449-1505-4788-9575-E71478300712}"/>
                </a:ext>
              </a:extLst>
            </p:cNvPr>
            <p:cNvSpPr txBox="1"/>
            <p:nvPr/>
          </p:nvSpPr>
          <p:spPr>
            <a:xfrm>
              <a:off x="1435200" y="4698436"/>
              <a:ext cx="36131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400" b="1" dirty="0"/>
                <a:t>การสื่อสารและการมีส่วนร่วม </a:t>
              </a:r>
              <a:endPara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EAC8E37-8B3C-4F8F-AC92-FAC65925ACC6}"/>
                </a:ext>
              </a:extLst>
            </p:cNvPr>
            <p:cNvSpPr txBox="1"/>
            <p:nvPr/>
          </p:nvSpPr>
          <p:spPr>
            <a:xfrm>
              <a:off x="1402126" y="5059799"/>
              <a:ext cx="32866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285750">
                <a:buFont typeface="Wingdings" panose="05000000000000000000" pitchFamily="2" charset="2"/>
                <a:buChar char="§"/>
              </a:pPr>
              <a:r>
                <a:rPr lang="th-TH" sz="2400" dirty="0"/>
                <a:t>การสื่อสารได้ชัดเจนมีประสิทธิภาพ </a:t>
              </a:r>
              <a:endParaRPr lang="en-US" sz="2400" dirty="0"/>
            </a:p>
            <a:p>
              <a:pPr marL="342900" indent="-285750">
                <a:buFont typeface="Wingdings" panose="05000000000000000000" pitchFamily="2" charset="2"/>
                <a:buChar char="§"/>
              </a:pPr>
              <a:r>
                <a:rPr lang="th-TH" sz="2400" dirty="0"/>
                <a:t>การทำงานร่วมกับผู้อื่น </a:t>
              </a:r>
              <a:endPara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FFECBB9F-A6DA-4867-8BFF-1EB9CC0E78D3}"/>
              </a:ext>
            </a:extLst>
          </p:cNvPr>
          <p:cNvGrpSpPr/>
          <p:nvPr/>
        </p:nvGrpSpPr>
        <p:grpSpPr>
          <a:xfrm>
            <a:off x="3866715" y="537511"/>
            <a:ext cx="662608" cy="523220"/>
            <a:chOff x="668600" y="2123782"/>
            <a:chExt cx="662608" cy="523220"/>
          </a:xfrm>
        </p:grpSpPr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758FFA05-60D3-49D7-AD33-70C14A462582}"/>
                </a:ext>
              </a:extLst>
            </p:cNvPr>
            <p:cNvSpPr/>
            <p:nvPr/>
          </p:nvSpPr>
          <p:spPr>
            <a:xfrm>
              <a:off x="732304" y="2123782"/>
              <a:ext cx="523220" cy="52322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6F674720-AA72-463C-A9F5-CC05A31FD455}"/>
                </a:ext>
              </a:extLst>
            </p:cNvPr>
            <p:cNvSpPr txBox="1"/>
            <p:nvPr/>
          </p:nvSpPr>
          <p:spPr>
            <a:xfrm>
              <a:off x="668600" y="2154559"/>
              <a:ext cx="6626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E6E7E9"/>
                  </a:solidFill>
                </a:rPr>
                <a:t>01</a:t>
              </a:r>
            </a:p>
          </p:txBody>
        </p: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6F674720-AA72-463C-A9F5-CC05A31FD455}"/>
              </a:ext>
            </a:extLst>
          </p:cNvPr>
          <p:cNvSpPr txBox="1"/>
          <p:nvPr/>
        </p:nvSpPr>
        <p:spPr>
          <a:xfrm>
            <a:off x="3828357" y="2067505"/>
            <a:ext cx="66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E6E7E9"/>
                </a:solidFill>
              </a:rPr>
              <a:t>02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F674720-AA72-463C-A9F5-CC05A31FD455}"/>
              </a:ext>
            </a:extLst>
          </p:cNvPr>
          <p:cNvSpPr txBox="1"/>
          <p:nvPr/>
        </p:nvSpPr>
        <p:spPr>
          <a:xfrm>
            <a:off x="3837368" y="3939258"/>
            <a:ext cx="66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E6E7E9"/>
                </a:solidFill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6333518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id="{066ACF4C-6F8C-46FC-8362-2E05C90EEAFA}"/>
              </a:ext>
            </a:extLst>
          </p:cNvPr>
          <p:cNvGrpSpPr/>
          <p:nvPr/>
        </p:nvGrpSpPr>
        <p:grpSpPr>
          <a:xfrm>
            <a:off x="-284662" y="-181528"/>
            <a:ext cx="12542694" cy="6858000"/>
            <a:chOff x="-290920" y="0"/>
            <a:chExt cx="12542694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F373113-18F1-4443-9A8E-5EF06C1D2FEA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F99D053-FB83-41F1-B2CB-C10918BC99BC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F4373C1-3934-47C3-8F36-E2FB2615CA87}"/>
                </a:ext>
              </a:extLst>
            </p:cNvPr>
            <p:cNvSpPr txBox="1"/>
            <p:nvPr/>
          </p:nvSpPr>
          <p:spPr>
            <a:xfrm rot="16200000">
              <a:off x="11055676" y="3317843"/>
              <a:ext cx="19920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000" b="1" dirty="0">
                  <a:solidFill>
                    <a:srgbClr val="F0EEF0"/>
                  </a:solidFill>
                </a:rPr>
                <a:t>การรู้เท่าทันสื่อดิจิทัล</a:t>
              </a:r>
              <a:endParaRPr lang="en-US" sz="2000" b="1" dirty="0">
                <a:solidFill>
                  <a:srgbClr val="F0EEF0"/>
                </a:solidFill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50C247F-7990-4945-869D-5E2A900F477F}"/>
              </a:ext>
            </a:extLst>
          </p:cNvPr>
          <p:cNvGrpSpPr/>
          <p:nvPr/>
        </p:nvGrpSpPr>
        <p:grpSpPr>
          <a:xfrm>
            <a:off x="377859" y="-181528"/>
            <a:ext cx="11568832" cy="6858000"/>
            <a:chOff x="213096" y="0"/>
            <a:chExt cx="11568832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6D2C93AC-EBE3-4E67-A867-76D5D6BEDB10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35DBD2B9-E73C-4AE9-91C9-698379867E98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D6BDC4B-8313-4203-9F42-C28AC214EB64}"/>
                </a:ext>
              </a:extLst>
            </p:cNvPr>
            <p:cNvSpPr txBox="1"/>
            <p:nvPr/>
          </p:nvSpPr>
          <p:spPr>
            <a:xfrm rot="16200000">
              <a:off x="10524275" y="31673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800" b="1" dirty="0">
                  <a:solidFill>
                    <a:srgbClr val="F0EEF0"/>
                  </a:solidFill>
                </a:rPr>
                <a:t>องค์ประกอบ</a:t>
              </a:r>
              <a:endParaRPr lang="en-US" sz="2800" b="1" dirty="0">
                <a:solidFill>
                  <a:srgbClr val="F0EEF0"/>
                </a:solidFill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44037FC5-8E34-4772-9A87-813F2AD5E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C916508-F80D-434E-B066-812949E5DB94}"/>
              </a:ext>
            </a:extLst>
          </p:cNvPr>
          <p:cNvGrpSpPr/>
          <p:nvPr/>
        </p:nvGrpSpPr>
        <p:grpSpPr>
          <a:xfrm>
            <a:off x="1197004" y="-154932"/>
            <a:ext cx="10253331" cy="6858000"/>
            <a:chOff x="412810" y="-64167"/>
            <a:chExt cx="10018240" cy="685800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CE9E3B68-B936-49FB-94D8-7AC0076CF488}"/>
                </a:ext>
              </a:extLst>
            </p:cNvPr>
            <p:cNvSpPr/>
            <p:nvPr/>
          </p:nvSpPr>
          <p:spPr>
            <a:xfrm>
              <a:off x="412810" y="-64167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0D3F9516-66C4-44E6-9877-6C0374B5112C}"/>
                </a:ext>
              </a:extLst>
            </p:cNvPr>
            <p:cNvSpPr/>
            <p:nvPr/>
          </p:nvSpPr>
          <p:spPr>
            <a:xfrm>
              <a:off x="9225278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2DF4D80-460D-4455-B80A-3BC0C6A12DA2}"/>
                </a:ext>
              </a:extLst>
            </p:cNvPr>
            <p:cNvSpPr txBox="1"/>
            <p:nvPr/>
          </p:nvSpPr>
          <p:spPr>
            <a:xfrm rot="16200000">
              <a:off x="9114528" y="3328655"/>
              <a:ext cx="21713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srgbClr val="F0EEF0"/>
                  </a:solidFill>
                </a:rPr>
                <a:t>การเข้าใจสารสนเทศ</a:t>
              </a:r>
              <a:endParaRPr lang="en-US" sz="2400" b="1" dirty="0">
                <a:solidFill>
                  <a:srgbClr val="F0EEF0"/>
                </a:solidFill>
              </a:endParaRPr>
            </a:p>
          </p:txBody>
        </p:sp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7AB39DAF-3109-4CEA-BD1D-C123179FF81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70" name="Rectangle 69">
            <a:extLst>
              <a:ext uri="{FF2B5EF4-FFF2-40B4-BE49-F238E27FC236}">
                <a16:creationId xmlns:a16="http://schemas.microsoft.com/office/drawing/2014/main" id="{371C6EE2-CCA6-4F94-870B-CB9D61CEBE1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20422D8F-B19E-425C-93A8-F750F60A06A7}"/>
              </a:ext>
            </a:extLst>
          </p:cNvPr>
          <p:cNvGrpSpPr/>
          <p:nvPr/>
        </p:nvGrpSpPr>
        <p:grpSpPr>
          <a:xfrm>
            <a:off x="2293719" y="-154932"/>
            <a:ext cx="8743072" cy="6858000"/>
            <a:chOff x="718505" y="-1"/>
            <a:chExt cx="8743072" cy="6858000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3278AF09-2D0C-4E81-816C-BC1D04E40DC2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AC2E1C67-7A8F-4EB5-AB00-3C754858084E}"/>
                </a:ext>
              </a:extLst>
            </p:cNvPr>
            <p:cNvSpPr/>
            <p:nvPr/>
          </p:nvSpPr>
          <p:spPr>
            <a:xfrm>
              <a:off x="8242436" y="243369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67795C74-0308-4781-BEE6-B62AE6D17152}"/>
                </a:ext>
              </a:extLst>
            </p:cNvPr>
            <p:cNvSpPr txBox="1"/>
            <p:nvPr/>
          </p:nvSpPr>
          <p:spPr>
            <a:xfrm rot="16200000">
              <a:off x="8203924" y="3251165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800" b="1" dirty="0">
                  <a:solidFill>
                    <a:srgbClr val="F0EEF0"/>
                  </a:solidFill>
                </a:rPr>
                <a:t>เครื่องมือ</a:t>
              </a:r>
              <a:endParaRPr lang="en-US" sz="2800" b="1" dirty="0">
                <a:solidFill>
                  <a:srgbClr val="F0EEF0"/>
                </a:solidFill>
              </a:endParaRPr>
            </a:p>
          </p:txBody>
        </p:sp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45C46027-B464-4ADA-A3B8-14FF4471BA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1D48DDF-B760-4AB3-A520-29238CC2C408}"/>
              </a:ext>
            </a:extLst>
          </p:cNvPr>
          <p:cNvGrpSpPr/>
          <p:nvPr/>
        </p:nvGrpSpPr>
        <p:grpSpPr>
          <a:xfrm>
            <a:off x="-6185686" y="-154932"/>
            <a:ext cx="9927504" cy="6858000"/>
            <a:chOff x="-9337032" y="-1"/>
            <a:chExt cx="9927504" cy="6858000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FA696B4D-5BCF-47C3-8B8C-BE87154A63B4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AAA7B45-7DAF-4C4D-A930-ABA45AC955DD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01F5CFD-7EE1-475C-A36F-330184D5C6EC}"/>
                </a:ext>
              </a:extLst>
            </p:cNvPr>
            <p:cNvSpPr txBox="1"/>
            <p:nvPr/>
          </p:nvSpPr>
          <p:spPr>
            <a:xfrm rot="16200000">
              <a:off x="-738260" y="3189608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b="1" dirty="0">
                  <a:solidFill>
                    <a:srgbClr val="F0EEF0"/>
                  </a:solidFill>
                </a:rPr>
                <a:t>คำถาม</a:t>
              </a:r>
              <a:endParaRPr lang="en-US" sz="3600" b="1" dirty="0">
                <a:solidFill>
                  <a:srgbClr val="F0EEF0"/>
                </a:solidFill>
              </a:endParaRPr>
            </a:p>
          </p:txBody>
        </p:sp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B9F42291-FBD0-4239-8D69-22035DCB4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AF9A856-B862-439D-AB2D-28527B3BC76B}"/>
              </a:ext>
            </a:extLst>
          </p:cNvPr>
          <p:cNvGrpSpPr/>
          <p:nvPr/>
        </p:nvGrpSpPr>
        <p:grpSpPr>
          <a:xfrm>
            <a:off x="4500100" y="500323"/>
            <a:ext cx="4995643" cy="5439482"/>
            <a:chOff x="1398659" y="2945719"/>
            <a:chExt cx="3286602" cy="5439482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6B8AFB94-C2E3-487E-AE72-2D519C605F72}"/>
                </a:ext>
              </a:extLst>
            </p:cNvPr>
            <p:cNvSpPr/>
            <p:nvPr/>
          </p:nvSpPr>
          <p:spPr>
            <a:xfrm>
              <a:off x="1805751" y="2945719"/>
              <a:ext cx="2760033" cy="140375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EAC8E37-8B3C-4F8F-AC92-FAC65925ACC6}"/>
                </a:ext>
              </a:extLst>
            </p:cNvPr>
            <p:cNvSpPr txBox="1"/>
            <p:nvPr/>
          </p:nvSpPr>
          <p:spPr>
            <a:xfrm>
              <a:off x="1398659" y="4599549"/>
              <a:ext cx="3286602" cy="3785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720090" algn="l"/>
                  <a:tab pos="943610" algn="l"/>
                  <a:tab pos="1170305" algn="l"/>
                  <a:tab pos="1457960" algn="l"/>
                  <a:tab pos="1828800" algn="l"/>
                  <a:tab pos="2340610" algn="l"/>
                  <a:tab pos="2962910" algn="l"/>
                </a:tabLst>
              </a:pPr>
              <a:r>
                <a:rPr lang="en-US" sz="2000" dirty="0">
                  <a:solidFill>
                    <a:srgbClr val="000000"/>
                  </a:solidFill>
                  <a:ea typeface="TH SarabunPSK"/>
                </a:rPr>
                <a:t>1. </a:t>
              </a:r>
              <a:r>
                <a:rPr lang="th-TH" sz="2400" dirty="0">
                  <a:solidFill>
                    <a:srgbClr val="000000"/>
                  </a:solidFill>
                  <a:ea typeface="TH SarabunPSK"/>
                </a:rPr>
                <a:t>โพรเจกเตอร์ </a:t>
              </a:r>
              <a:r>
                <a:rPr lang="th-TH" sz="2000" dirty="0">
                  <a:solidFill>
                    <a:srgbClr val="000000"/>
                  </a:solidFill>
                  <a:ea typeface="TH SarabunPSK"/>
                </a:rPr>
                <a:t>(</a:t>
              </a:r>
              <a:r>
                <a:rPr lang="en-US" sz="2000" dirty="0">
                  <a:solidFill>
                    <a:srgbClr val="000000"/>
                  </a:solidFill>
                  <a:ea typeface="TH SarabunPSK"/>
                </a:rPr>
                <a:t>Projector)</a:t>
              </a:r>
              <a:endParaRPr lang="en-US" sz="2000" dirty="0">
                <a:ea typeface="TH SarabunPSK"/>
              </a:endParaRPr>
            </a:p>
            <a:p>
              <a:pPr algn="thaiDist">
                <a:tabLst>
                  <a:tab pos="720090" algn="l"/>
                  <a:tab pos="943610" algn="l"/>
                  <a:tab pos="1170305" algn="l"/>
                  <a:tab pos="1457960" algn="l"/>
                  <a:tab pos="1828800" algn="l"/>
                  <a:tab pos="2340610" algn="l"/>
                  <a:tab pos="2962910" algn="l"/>
                </a:tabLst>
              </a:pPr>
              <a:r>
                <a:rPr lang="en-US" sz="2000" dirty="0">
                  <a:solidFill>
                    <a:srgbClr val="000000"/>
                  </a:solidFill>
                  <a:ea typeface="TH SarabunPSK"/>
                </a:rPr>
                <a:t>2. </a:t>
              </a:r>
              <a:r>
                <a:rPr lang="th-TH" sz="2400" dirty="0">
                  <a:solidFill>
                    <a:srgbClr val="000000"/>
                  </a:solidFill>
                  <a:ea typeface="TH SarabunPSK"/>
                </a:rPr>
                <a:t>เครื่องฉาย </a:t>
              </a:r>
              <a:r>
                <a:rPr lang="en-US" sz="2000" dirty="0">
                  <a:solidFill>
                    <a:srgbClr val="000000"/>
                  </a:solidFill>
                  <a:ea typeface="TH SarabunPSK"/>
                </a:rPr>
                <a:t>3</a:t>
              </a:r>
              <a:r>
                <a:rPr lang="en-US" sz="2400" dirty="0">
                  <a:solidFill>
                    <a:srgbClr val="000000"/>
                  </a:solidFill>
                  <a:ea typeface="TH SarabunPSK"/>
                </a:rPr>
                <a:t> </a:t>
              </a:r>
              <a:r>
                <a:rPr lang="th-TH" sz="2400" dirty="0">
                  <a:solidFill>
                    <a:srgbClr val="000000"/>
                  </a:solidFill>
                  <a:ea typeface="TH SarabunPSK"/>
                </a:rPr>
                <a:t>มิติ </a:t>
              </a:r>
              <a:r>
                <a:rPr lang="th-TH" sz="2000" dirty="0">
                  <a:solidFill>
                    <a:srgbClr val="000000"/>
                  </a:solidFill>
                  <a:ea typeface="TH SarabunPSK"/>
                </a:rPr>
                <a:t>(</a:t>
              </a:r>
              <a:r>
                <a:rPr lang="en-US" sz="2000" dirty="0">
                  <a:solidFill>
                    <a:srgbClr val="000000"/>
                  </a:solidFill>
                  <a:ea typeface="TH SarabunPSK"/>
                </a:rPr>
                <a:t>Visualizer)</a:t>
              </a:r>
              <a:endParaRPr lang="en-US" sz="2000" dirty="0">
                <a:ea typeface="TH SarabunPSK"/>
              </a:endParaRPr>
            </a:p>
            <a:p>
              <a:pPr algn="thaiDist">
                <a:tabLst>
                  <a:tab pos="720090" algn="l"/>
                  <a:tab pos="943610" algn="l"/>
                  <a:tab pos="1170305" algn="l"/>
                  <a:tab pos="1457960" algn="l"/>
                  <a:tab pos="1828800" algn="l"/>
                  <a:tab pos="2340610" algn="l"/>
                  <a:tab pos="2962910" algn="l"/>
                </a:tabLst>
              </a:pPr>
              <a:r>
                <a:rPr lang="en-US" sz="2000" dirty="0">
                  <a:solidFill>
                    <a:srgbClr val="000000"/>
                  </a:solidFill>
                  <a:ea typeface="TH SarabunPSK"/>
                </a:rPr>
                <a:t>3. </a:t>
              </a:r>
              <a:r>
                <a:rPr lang="th-TH" sz="2400" dirty="0">
                  <a:solidFill>
                    <a:srgbClr val="000000"/>
                  </a:solidFill>
                  <a:ea typeface="TH SarabunPSK"/>
                </a:rPr>
                <a:t>กล้องถ่ายรูปดิจิทัล </a:t>
              </a:r>
              <a:r>
                <a:rPr lang="th-TH" sz="2000" dirty="0">
                  <a:solidFill>
                    <a:srgbClr val="000000"/>
                  </a:solidFill>
                  <a:ea typeface="TH SarabunPSK"/>
                </a:rPr>
                <a:t>(</a:t>
              </a:r>
              <a:r>
                <a:rPr lang="en-US" sz="2000" dirty="0">
                  <a:solidFill>
                    <a:srgbClr val="000000"/>
                  </a:solidFill>
                  <a:ea typeface="TH SarabunPSK"/>
                </a:rPr>
                <a:t>Digital Camera)</a:t>
              </a:r>
              <a:endParaRPr lang="en-US" sz="2000" dirty="0">
                <a:ea typeface="TH SarabunPSK"/>
              </a:endParaRPr>
            </a:p>
            <a:p>
              <a:pPr algn="thaiDist">
                <a:tabLst>
                  <a:tab pos="720090" algn="l"/>
                  <a:tab pos="943610" algn="l"/>
                  <a:tab pos="1170305" algn="l"/>
                  <a:tab pos="1457960" algn="l"/>
                  <a:tab pos="1828800" algn="l"/>
                  <a:tab pos="2340610" algn="l"/>
                  <a:tab pos="2962910" algn="l"/>
                </a:tabLst>
              </a:pPr>
              <a:r>
                <a:rPr lang="en-US" sz="2000" dirty="0">
                  <a:solidFill>
                    <a:srgbClr val="000000"/>
                  </a:solidFill>
                  <a:ea typeface="TH SarabunPSK"/>
                </a:rPr>
                <a:t>4. </a:t>
              </a:r>
              <a:r>
                <a:rPr lang="th-TH" sz="2400" dirty="0">
                  <a:solidFill>
                    <a:srgbClr val="000000"/>
                  </a:solidFill>
                  <a:ea typeface="TH SarabunPSK"/>
                </a:rPr>
                <a:t>กล้องถ่ายวีดีทัศน์ดิจิทัล</a:t>
              </a:r>
              <a:endParaRPr lang="en-US" sz="2400" dirty="0">
                <a:ea typeface="TH SarabunPSK"/>
              </a:endParaRPr>
            </a:p>
            <a:p>
              <a:pPr algn="thaiDist">
                <a:tabLst>
                  <a:tab pos="720090" algn="l"/>
                  <a:tab pos="943610" algn="l"/>
                  <a:tab pos="1170305" algn="l"/>
                  <a:tab pos="1457960" algn="l"/>
                  <a:tab pos="1828800" algn="l"/>
                  <a:tab pos="2340610" algn="l"/>
                  <a:tab pos="2962910" algn="l"/>
                </a:tabLst>
              </a:pPr>
              <a:r>
                <a:rPr lang="en-US" sz="2000" dirty="0">
                  <a:solidFill>
                    <a:srgbClr val="000000"/>
                  </a:solidFill>
                  <a:ea typeface="TH SarabunPSK"/>
                </a:rPr>
                <a:t>5. </a:t>
              </a:r>
              <a:r>
                <a:rPr lang="th-TH" sz="2400" dirty="0">
                  <a:solidFill>
                    <a:srgbClr val="000000"/>
                  </a:solidFill>
                  <a:ea typeface="TH SarabunPSK"/>
                </a:rPr>
                <a:t>คอมพิวเตอร์ตั้งโต๊ะ</a:t>
              </a:r>
              <a:r>
                <a:rPr lang="en-US" sz="2000" dirty="0">
                  <a:solidFill>
                    <a:srgbClr val="000000"/>
                  </a:solidFill>
                  <a:ea typeface="TH SarabunPSK"/>
                </a:rPr>
                <a:t>		</a:t>
              </a:r>
              <a:endParaRPr lang="en-US" sz="2000" dirty="0">
                <a:ea typeface="TH SarabunPSK"/>
              </a:endParaRPr>
            </a:p>
            <a:p>
              <a:pPr algn="thaiDist">
                <a:tabLst>
                  <a:tab pos="720090" algn="l"/>
                  <a:tab pos="943610" algn="l"/>
                  <a:tab pos="1170305" algn="l"/>
                  <a:tab pos="1457960" algn="l"/>
                  <a:tab pos="1828800" algn="l"/>
                  <a:tab pos="2340610" algn="l"/>
                  <a:tab pos="2962910" algn="l"/>
                </a:tabLst>
              </a:pPr>
              <a:r>
                <a:rPr lang="en-US" sz="2000" dirty="0">
                  <a:solidFill>
                    <a:srgbClr val="000000"/>
                  </a:solidFill>
                  <a:ea typeface="TH SarabunPSK"/>
                </a:rPr>
                <a:t>6. </a:t>
              </a:r>
              <a:r>
                <a:rPr lang="th-TH" sz="2400" dirty="0">
                  <a:solidFill>
                    <a:srgbClr val="000000"/>
                  </a:solidFill>
                  <a:ea typeface="TH SarabunPSK"/>
                </a:rPr>
                <a:t>คอมพิวเตอร์โน้ตบุ๊ก</a:t>
              </a:r>
              <a:r>
                <a:rPr lang="en-US" sz="2000" dirty="0">
                  <a:solidFill>
                    <a:srgbClr val="000000"/>
                  </a:solidFill>
                  <a:ea typeface="TH SarabunPSK"/>
                </a:rPr>
                <a:t>	</a:t>
              </a:r>
              <a:endParaRPr lang="en-US" sz="2000" dirty="0">
                <a:ea typeface="TH SarabunPSK"/>
              </a:endParaRPr>
            </a:p>
            <a:p>
              <a:pPr algn="thaiDist">
                <a:tabLst>
                  <a:tab pos="720090" algn="l"/>
                  <a:tab pos="943610" algn="l"/>
                  <a:tab pos="1170305" algn="l"/>
                  <a:tab pos="1457960" algn="l"/>
                  <a:tab pos="1828800" algn="l"/>
                  <a:tab pos="2340610" algn="l"/>
                  <a:tab pos="2962910" algn="l"/>
                </a:tabLst>
              </a:pPr>
              <a:r>
                <a:rPr lang="en-US" sz="2000" dirty="0">
                  <a:solidFill>
                    <a:srgbClr val="000000"/>
                  </a:solidFill>
                  <a:ea typeface="TH SarabunPSK"/>
                </a:rPr>
                <a:t>7. </a:t>
              </a:r>
              <a:r>
                <a:rPr lang="th-TH" sz="2400" dirty="0">
                  <a:solidFill>
                    <a:srgbClr val="000000"/>
                  </a:solidFill>
                  <a:ea typeface="TH SarabunPSK"/>
                </a:rPr>
                <a:t>อัลตราบุ๊ก </a:t>
              </a:r>
              <a:r>
                <a:rPr lang="th-TH" sz="2000" dirty="0">
                  <a:solidFill>
                    <a:srgbClr val="000000"/>
                  </a:solidFill>
                  <a:ea typeface="TH SarabunPSK"/>
                </a:rPr>
                <a:t>(</a:t>
              </a:r>
              <a:r>
                <a:rPr lang="en-US" sz="2000" dirty="0">
                  <a:solidFill>
                    <a:srgbClr val="000000"/>
                  </a:solidFill>
                  <a:ea typeface="TH SarabunPSK"/>
                </a:rPr>
                <a:t>Ultrabook)		</a:t>
              </a:r>
              <a:endParaRPr lang="en-US" sz="2000" dirty="0">
                <a:ea typeface="TH SarabunPSK"/>
              </a:endParaRPr>
            </a:p>
            <a:p>
              <a:pPr algn="thaiDist">
                <a:tabLst>
                  <a:tab pos="720090" algn="l"/>
                  <a:tab pos="943610" algn="l"/>
                  <a:tab pos="1170305" algn="l"/>
                  <a:tab pos="1457960" algn="l"/>
                  <a:tab pos="1828800" algn="l"/>
                  <a:tab pos="2340610" algn="l"/>
                  <a:tab pos="2962910" algn="l"/>
                </a:tabLst>
              </a:pPr>
              <a:r>
                <a:rPr lang="en-US" sz="2000" dirty="0">
                  <a:solidFill>
                    <a:srgbClr val="000000"/>
                  </a:solidFill>
                  <a:ea typeface="TH SarabunPSK"/>
                </a:rPr>
                <a:t>8. </a:t>
              </a:r>
              <a:r>
                <a:rPr lang="th-TH" sz="2400" dirty="0">
                  <a:solidFill>
                    <a:srgbClr val="000000"/>
                  </a:solidFill>
                  <a:ea typeface="TH SarabunPSK"/>
                </a:rPr>
                <a:t>แท็บเล็ต </a:t>
              </a:r>
              <a:r>
                <a:rPr lang="th-TH" sz="2000" dirty="0">
                  <a:solidFill>
                    <a:srgbClr val="000000"/>
                  </a:solidFill>
                  <a:ea typeface="TH SarabunPSK"/>
                </a:rPr>
                <a:t>(</a:t>
              </a:r>
              <a:r>
                <a:rPr lang="en-US" sz="2000" dirty="0">
                  <a:solidFill>
                    <a:srgbClr val="000000"/>
                  </a:solidFill>
                  <a:ea typeface="TH SarabunPSK"/>
                </a:rPr>
                <a:t>Tablet)	</a:t>
              </a:r>
              <a:endParaRPr lang="en-US" sz="2000" dirty="0">
                <a:ea typeface="TH SarabunPSK"/>
              </a:endParaRPr>
            </a:p>
            <a:p>
              <a:pPr algn="thaiDist">
                <a:tabLst>
                  <a:tab pos="720090" algn="l"/>
                  <a:tab pos="943610" algn="l"/>
                  <a:tab pos="1170305" algn="l"/>
                  <a:tab pos="1457960" algn="l"/>
                  <a:tab pos="1828800" algn="l"/>
                  <a:tab pos="2340610" algn="l"/>
                  <a:tab pos="2962910" algn="l"/>
                </a:tabLst>
              </a:pPr>
              <a:r>
                <a:rPr lang="en-US" sz="2000" dirty="0">
                  <a:solidFill>
                    <a:srgbClr val="000000"/>
                  </a:solidFill>
                  <a:ea typeface="TH SarabunPSK"/>
                </a:rPr>
                <a:t>9. </a:t>
              </a:r>
              <a:r>
                <a:rPr lang="th-TH" sz="2400" dirty="0">
                  <a:ea typeface="TH SarabunPSK"/>
                </a:rPr>
                <a:t>สมาร์ทโฟน </a:t>
              </a:r>
              <a:r>
                <a:rPr lang="th-TH" sz="2000" dirty="0">
                  <a:ea typeface="TH SarabunPSK"/>
                </a:rPr>
                <a:t>(</a:t>
              </a:r>
              <a:r>
                <a:rPr lang="en-US" sz="2000" dirty="0">
                  <a:ea typeface="TH SarabunPSK"/>
                </a:rPr>
                <a:t>Smartphone</a:t>
              </a:r>
              <a:r>
                <a:rPr lang="th-TH" sz="2000" dirty="0">
                  <a:ea typeface="TH SarabunPSK"/>
                </a:rPr>
                <a:t>)</a:t>
              </a:r>
              <a:endParaRPr lang="en-US" sz="2000" dirty="0">
                <a:ea typeface="TH SarabunPSK"/>
              </a:endParaRPr>
            </a:p>
            <a:p>
              <a:r>
                <a:rPr lang="en-US" sz="2000" dirty="0">
                  <a:ea typeface="Calibri" panose="020F0502020204030204" pitchFamily="34" charset="0"/>
                </a:rPr>
                <a:t>10</a:t>
              </a:r>
              <a:r>
                <a:rPr lang="en-US" sz="2000" dirty="0">
                  <a:solidFill>
                    <a:srgbClr val="000000"/>
                  </a:solidFill>
                  <a:ea typeface="Calibri" panose="020F0502020204030204" pitchFamily="34" charset="0"/>
                </a:rPr>
                <a:t>. </a:t>
              </a:r>
              <a:r>
                <a:rPr lang="th-TH" sz="2400" dirty="0">
                  <a:solidFill>
                    <a:srgbClr val="000000"/>
                  </a:solidFill>
                  <a:ea typeface="Calibri" panose="020F0502020204030204" pitchFamily="34" charset="0"/>
                </a:rPr>
                <a:t>เครื่องเล่น </a:t>
              </a:r>
              <a:r>
                <a:rPr lang="en-US" sz="2000" dirty="0">
                  <a:solidFill>
                    <a:srgbClr val="000000"/>
                  </a:solidFill>
                  <a:ea typeface="Calibri" panose="020F0502020204030204" pitchFamily="34" charset="0"/>
                </a:rPr>
                <a:t>MP3</a:t>
              </a:r>
              <a:endParaRPr lang="en-US" sz="2000" dirty="0"/>
            </a:p>
          </p:txBody>
        </p:sp>
      </p:grpSp>
      <p:sp>
        <p:nvSpPr>
          <p:cNvPr id="90" name="TextBox 89">
            <a:extLst>
              <a:ext uri="{FF2B5EF4-FFF2-40B4-BE49-F238E27FC236}">
                <a16:creationId xmlns:a16="http://schemas.microsoft.com/office/drawing/2014/main" id="{6F674720-AA72-463C-A9F5-CC05A31FD455}"/>
              </a:ext>
            </a:extLst>
          </p:cNvPr>
          <p:cNvSpPr txBox="1"/>
          <p:nvPr/>
        </p:nvSpPr>
        <p:spPr>
          <a:xfrm>
            <a:off x="3837368" y="3939258"/>
            <a:ext cx="66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E6E7E9"/>
                </a:solidFill>
              </a:rPr>
              <a:t>03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F674720-AA72-463C-A9F5-CC05A31FD455}"/>
              </a:ext>
            </a:extLst>
          </p:cNvPr>
          <p:cNvSpPr txBox="1"/>
          <p:nvPr/>
        </p:nvSpPr>
        <p:spPr>
          <a:xfrm>
            <a:off x="5735413" y="670099"/>
            <a:ext cx="26546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chemeClr val="bg1"/>
                </a:solidFill>
              </a:rPr>
              <a:t>เครื่องมือที่ใช้ใน</a:t>
            </a:r>
            <a:endParaRPr lang="en-US" sz="2400" b="1" dirty="0">
              <a:solidFill>
                <a:schemeClr val="bg1"/>
              </a:solidFill>
            </a:endParaRPr>
          </a:p>
          <a:p>
            <a:pPr algn="ctr"/>
            <a:r>
              <a:rPr lang="th-TH" sz="2400" b="1" dirty="0">
                <a:solidFill>
                  <a:schemeClr val="bg1"/>
                </a:solidFill>
              </a:rPr>
              <a:t>การนำเสนอข้อมูลยุคดิจิทัล  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564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id="{066ACF4C-6F8C-46FC-8362-2E05C90EEAFA}"/>
              </a:ext>
            </a:extLst>
          </p:cNvPr>
          <p:cNvGrpSpPr/>
          <p:nvPr/>
        </p:nvGrpSpPr>
        <p:grpSpPr>
          <a:xfrm>
            <a:off x="-200254" y="-181528"/>
            <a:ext cx="12506237" cy="6858000"/>
            <a:chOff x="-290920" y="0"/>
            <a:chExt cx="12506237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F373113-18F1-4443-9A8E-5EF06C1D2FEA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F99D053-FB83-41F1-B2CB-C10918BC99BC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F4373C1-3934-47C3-8F36-E2FB2615CA87}"/>
                </a:ext>
              </a:extLst>
            </p:cNvPr>
            <p:cNvSpPr txBox="1"/>
            <p:nvPr/>
          </p:nvSpPr>
          <p:spPr>
            <a:xfrm rot="16200000">
              <a:off x="10766295" y="3253178"/>
              <a:ext cx="24363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srgbClr val="F0EEF0"/>
                  </a:solidFill>
                </a:rPr>
                <a:t>การรู้เท่าทันสื่อดิจิทัล</a:t>
              </a:r>
              <a:endParaRPr lang="en-US" sz="2400" b="1" dirty="0">
                <a:solidFill>
                  <a:srgbClr val="F0EEF0"/>
                </a:solidFill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50C247F-7990-4945-869D-5E2A900F477F}"/>
              </a:ext>
            </a:extLst>
          </p:cNvPr>
          <p:cNvGrpSpPr/>
          <p:nvPr/>
        </p:nvGrpSpPr>
        <p:grpSpPr>
          <a:xfrm>
            <a:off x="377859" y="-181528"/>
            <a:ext cx="11568832" cy="6858000"/>
            <a:chOff x="213096" y="0"/>
            <a:chExt cx="11568832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6D2C93AC-EBE3-4E67-A867-76D5D6BEDB10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35DBD2B9-E73C-4AE9-91C9-698379867E98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D6BDC4B-8313-4203-9F42-C28AC214EB64}"/>
                </a:ext>
              </a:extLst>
            </p:cNvPr>
            <p:cNvSpPr txBox="1"/>
            <p:nvPr/>
          </p:nvSpPr>
          <p:spPr>
            <a:xfrm rot="16200000">
              <a:off x="10524275" y="31673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800" b="1" dirty="0">
                  <a:solidFill>
                    <a:srgbClr val="F0EEF0"/>
                  </a:solidFill>
                </a:rPr>
                <a:t>องค์ประกอบ</a:t>
              </a:r>
              <a:endParaRPr lang="en-US" sz="2800" b="1" dirty="0">
                <a:solidFill>
                  <a:srgbClr val="F0EEF0"/>
                </a:solidFill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44037FC5-8E34-4772-9A87-813F2AD5E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C916508-F80D-434E-B066-812949E5DB94}"/>
              </a:ext>
            </a:extLst>
          </p:cNvPr>
          <p:cNvGrpSpPr/>
          <p:nvPr/>
        </p:nvGrpSpPr>
        <p:grpSpPr>
          <a:xfrm>
            <a:off x="1197004" y="-154932"/>
            <a:ext cx="10253331" cy="6858000"/>
            <a:chOff x="412810" y="-64167"/>
            <a:chExt cx="10018240" cy="685800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CE9E3B68-B936-49FB-94D8-7AC0076CF488}"/>
                </a:ext>
              </a:extLst>
            </p:cNvPr>
            <p:cNvSpPr/>
            <p:nvPr/>
          </p:nvSpPr>
          <p:spPr>
            <a:xfrm>
              <a:off x="412810" y="-64167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0D3F9516-66C4-44E6-9877-6C0374B5112C}"/>
                </a:ext>
              </a:extLst>
            </p:cNvPr>
            <p:cNvSpPr/>
            <p:nvPr/>
          </p:nvSpPr>
          <p:spPr>
            <a:xfrm>
              <a:off x="9225278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2DF4D80-460D-4455-B80A-3BC0C6A12DA2}"/>
                </a:ext>
              </a:extLst>
            </p:cNvPr>
            <p:cNvSpPr txBox="1"/>
            <p:nvPr/>
          </p:nvSpPr>
          <p:spPr>
            <a:xfrm rot="16200000">
              <a:off x="9114528" y="3328655"/>
              <a:ext cx="21713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srgbClr val="F0EEF0"/>
                  </a:solidFill>
                </a:rPr>
                <a:t>การเข้าใจสารสนเทศ</a:t>
              </a:r>
              <a:endParaRPr lang="en-US" sz="2400" b="1" dirty="0">
                <a:solidFill>
                  <a:srgbClr val="F0EEF0"/>
                </a:solidFill>
              </a:endParaRPr>
            </a:p>
          </p:txBody>
        </p:sp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7AB39DAF-3109-4CEA-BD1D-C123179FF81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20422D8F-B19E-425C-93A8-F750F60A06A7}"/>
              </a:ext>
            </a:extLst>
          </p:cNvPr>
          <p:cNvGrpSpPr/>
          <p:nvPr/>
        </p:nvGrpSpPr>
        <p:grpSpPr>
          <a:xfrm>
            <a:off x="2223379" y="-154932"/>
            <a:ext cx="8743072" cy="6858000"/>
            <a:chOff x="718505" y="-1"/>
            <a:chExt cx="8743072" cy="6858000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3278AF09-2D0C-4E81-816C-BC1D04E40DC2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AC2E1C67-7A8F-4EB5-AB00-3C754858084E}"/>
                </a:ext>
              </a:extLst>
            </p:cNvPr>
            <p:cNvSpPr/>
            <p:nvPr/>
          </p:nvSpPr>
          <p:spPr>
            <a:xfrm>
              <a:off x="8242436" y="243369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67795C74-0308-4781-BEE6-B62AE6D17152}"/>
                </a:ext>
              </a:extLst>
            </p:cNvPr>
            <p:cNvSpPr txBox="1"/>
            <p:nvPr/>
          </p:nvSpPr>
          <p:spPr>
            <a:xfrm rot="16200000">
              <a:off x="8203924" y="3251165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800" b="1" dirty="0">
                  <a:solidFill>
                    <a:srgbClr val="F0EEF0"/>
                  </a:solidFill>
                </a:rPr>
                <a:t>เครื่องมือ</a:t>
              </a:r>
              <a:endParaRPr lang="en-US" sz="2800" b="1" dirty="0">
                <a:solidFill>
                  <a:srgbClr val="F0EEF0"/>
                </a:solidFill>
              </a:endParaRPr>
            </a:p>
          </p:txBody>
        </p:sp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45C46027-B464-4ADA-A3B8-14FF4471BA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1D48DDF-B760-4AB3-A520-29238CC2C408}"/>
              </a:ext>
            </a:extLst>
          </p:cNvPr>
          <p:cNvGrpSpPr/>
          <p:nvPr/>
        </p:nvGrpSpPr>
        <p:grpSpPr>
          <a:xfrm>
            <a:off x="408863" y="-153029"/>
            <a:ext cx="9927504" cy="6858000"/>
            <a:chOff x="-9337032" y="-1"/>
            <a:chExt cx="9927504" cy="6858000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FA696B4D-5BCF-47C3-8B8C-BE87154A63B4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AAA7B45-7DAF-4C4D-A930-ABA45AC955DD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01F5CFD-7EE1-475C-A36F-330184D5C6EC}"/>
                </a:ext>
              </a:extLst>
            </p:cNvPr>
            <p:cNvSpPr txBox="1"/>
            <p:nvPr/>
          </p:nvSpPr>
          <p:spPr>
            <a:xfrm rot="16200000">
              <a:off x="-738260" y="3189608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b="1" dirty="0">
                  <a:solidFill>
                    <a:srgbClr val="F0EEF0"/>
                  </a:solidFill>
                </a:rPr>
                <a:t>คำถาม</a:t>
              </a:r>
              <a:endParaRPr lang="en-US" sz="3600" b="1" dirty="0">
                <a:solidFill>
                  <a:srgbClr val="F0EEF0"/>
                </a:solidFill>
              </a:endParaRPr>
            </a:p>
          </p:txBody>
        </p:sp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B9F42291-FBD0-4239-8D69-22035DCB4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90" name="TextBox 89">
            <a:extLst>
              <a:ext uri="{FF2B5EF4-FFF2-40B4-BE49-F238E27FC236}">
                <a16:creationId xmlns:a16="http://schemas.microsoft.com/office/drawing/2014/main" id="{6F674720-AA72-463C-A9F5-CC05A31FD455}"/>
              </a:ext>
            </a:extLst>
          </p:cNvPr>
          <p:cNvSpPr txBox="1"/>
          <p:nvPr/>
        </p:nvSpPr>
        <p:spPr>
          <a:xfrm>
            <a:off x="3837368" y="3939258"/>
            <a:ext cx="66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E6E7E9"/>
                </a:solidFill>
              </a:rPr>
              <a:t>03</a:t>
            </a:r>
          </a:p>
        </p:txBody>
      </p:sp>
      <p:pic>
        <p:nvPicPr>
          <p:cNvPr id="1026" name="Picture 2" descr="à¸à¸¥à¸à¸²à¸£à¸à¹à¸à¸«à¸²à¸£à¸¹à¸à¸ à¸²à¸à¸ªà¸³à¸«à¸£à¸±à¸ à¹à¸à¸£à¸·à¹à¸­à¸à¸«à¸¡à¸²à¸¢à¸à¸³à¸à¸²à¸¡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279" y="1178593"/>
            <a:ext cx="4333309" cy="4333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102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id="{066ACF4C-6F8C-46FC-8362-2E05C90EEAFA}"/>
              </a:ext>
            </a:extLst>
          </p:cNvPr>
          <p:cNvGrpSpPr/>
          <p:nvPr/>
        </p:nvGrpSpPr>
        <p:grpSpPr>
          <a:xfrm>
            <a:off x="-173953" y="14067"/>
            <a:ext cx="12482920" cy="6858000"/>
            <a:chOff x="-290920" y="0"/>
            <a:chExt cx="12482920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F373113-18F1-4443-9A8E-5EF06C1D2FEA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F99D053-FB83-41F1-B2CB-C10918BC99BC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F4373C1-3934-47C3-8F36-E2FB2615CA87}"/>
                </a:ext>
              </a:extLst>
            </p:cNvPr>
            <p:cNvSpPr txBox="1"/>
            <p:nvPr/>
          </p:nvSpPr>
          <p:spPr>
            <a:xfrm rot="16200000">
              <a:off x="10872792" y="3194734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>
                  <a:solidFill>
                    <a:srgbClr val="F0EEF0"/>
                  </a:solidFill>
                </a:rPr>
                <a:t>aabout</a:t>
              </a:r>
              <a:endParaRPr lang="en-US" sz="3600" b="1" dirty="0">
                <a:solidFill>
                  <a:srgbClr val="F0EEF0"/>
                </a:solidFill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5A5E18E8-5A3E-4F1D-8254-6193AA55C07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50C247F-7990-4945-869D-5E2A900F477F}"/>
              </a:ext>
            </a:extLst>
          </p:cNvPr>
          <p:cNvGrpSpPr/>
          <p:nvPr/>
        </p:nvGrpSpPr>
        <p:grpSpPr>
          <a:xfrm>
            <a:off x="-6941038" y="10638"/>
            <a:ext cx="11447501" cy="6858000"/>
            <a:chOff x="213096" y="0"/>
            <a:chExt cx="11447501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6D2C93AC-EBE3-4E67-A867-76D5D6BEDB10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35DBD2B9-E73C-4AE9-91C9-698379867E98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D6BDC4B-8313-4203-9F42-C28AC214EB64}"/>
                </a:ext>
              </a:extLst>
            </p:cNvPr>
            <p:cNvSpPr txBox="1"/>
            <p:nvPr/>
          </p:nvSpPr>
          <p:spPr>
            <a:xfrm rot="16200000">
              <a:off x="10341391" y="3136612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F0EEF0"/>
                  </a:solidFill>
                </a:rPr>
                <a:t>heading</a:t>
              </a: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44037FC5-8E34-4772-9A87-813F2AD5E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C916508-F80D-434E-B066-812949E5DB94}"/>
              </a:ext>
            </a:extLst>
          </p:cNvPr>
          <p:cNvGrpSpPr/>
          <p:nvPr/>
        </p:nvGrpSpPr>
        <p:grpSpPr>
          <a:xfrm>
            <a:off x="-5993679" y="-1"/>
            <a:ext cx="9961092" cy="6858000"/>
            <a:chOff x="491575" y="0"/>
            <a:chExt cx="9961092" cy="685800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CE9E3B68-B936-49FB-94D8-7AC0076CF488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0D3F9516-66C4-44E6-9877-6C0374B5112C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2DF4D80-460D-4455-B80A-3BC0C6A12DA2}"/>
                </a:ext>
              </a:extLst>
            </p:cNvPr>
            <p:cNvSpPr txBox="1"/>
            <p:nvPr/>
          </p:nvSpPr>
          <p:spPr>
            <a:xfrm rot="16200000">
              <a:off x="9117129" y="3220389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b="1" dirty="0">
                  <a:solidFill>
                    <a:srgbClr val="F0EEF0"/>
                  </a:solidFill>
                </a:rPr>
                <a:t>ความหมาย</a:t>
              </a:r>
              <a:endParaRPr lang="en-US" sz="3200" b="1" dirty="0">
                <a:solidFill>
                  <a:srgbClr val="F0EEF0"/>
                </a:solidFill>
              </a:endParaRPr>
            </a:p>
          </p:txBody>
        </p:sp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7AB39DAF-3109-4CEA-BD1D-C123179FF8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92B7020D-701A-4EE7-BDA2-CD171993C203}"/>
              </a:ext>
            </a:extLst>
          </p:cNvPr>
          <p:cNvGrpSpPr/>
          <p:nvPr/>
        </p:nvGrpSpPr>
        <p:grpSpPr>
          <a:xfrm>
            <a:off x="-6131211" y="-1"/>
            <a:ext cx="9574094" cy="6858000"/>
            <a:chOff x="491575" y="0"/>
            <a:chExt cx="9574094" cy="6858000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3B77930A-0489-40A5-B3D7-053D64BD29C4}"/>
                </a:ext>
              </a:extLst>
            </p:cNvPr>
            <p:cNvSpPr/>
            <p:nvPr/>
          </p:nvSpPr>
          <p:spPr>
            <a:xfrm>
              <a:off x="491575" y="0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3ED749F6-F5EB-48BD-A697-16D473CCCFE8}"/>
                </a:ext>
              </a:extLst>
            </p:cNvPr>
            <p:cNvSpPr/>
            <p:nvPr/>
          </p:nvSpPr>
          <p:spPr>
            <a:xfrm>
              <a:off x="8897260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8070AD46-78F1-4169-9AE3-EDECC43BD39B}"/>
                </a:ext>
              </a:extLst>
            </p:cNvPr>
            <p:cNvSpPr txBox="1"/>
            <p:nvPr/>
          </p:nvSpPr>
          <p:spPr>
            <a:xfrm rot="16200000">
              <a:off x="8746452" y="3251162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800" b="1" dirty="0">
                  <a:solidFill>
                    <a:srgbClr val="F0EEF0"/>
                  </a:solidFill>
                </a:rPr>
                <a:t>สื่อดิจิทัลคืออะไร</a:t>
              </a:r>
              <a:endParaRPr lang="en-US" sz="2800" b="1" dirty="0">
                <a:solidFill>
                  <a:srgbClr val="F0EEF0"/>
                </a:solidFill>
              </a:endParaRPr>
            </a:p>
          </p:txBody>
        </p:sp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22B026A5-B1AC-46D4-AE84-DF77E5A294C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70" name="Rectangle 69">
            <a:extLst>
              <a:ext uri="{FF2B5EF4-FFF2-40B4-BE49-F238E27FC236}">
                <a16:creationId xmlns:a16="http://schemas.microsoft.com/office/drawing/2014/main" id="{371C6EE2-CCA6-4F94-870B-CB9D61CEBE1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20422D8F-B19E-425C-93A8-F750F60A06A7}"/>
              </a:ext>
            </a:extLst>
          </p:cNvPr>
          <p:cNvGrpSpPr/>
          <p:nvPr/>
        </p:nvGrpSpPr>
        <p:grpSpPr>
          <a:xfrm>
            <a:off x="-5852554" y="10638"/>
            <a:ext cx="8717826" cy="6858000"/>
            <a:chOff x="718505" y="-1"/>
            <a:chExt cx="8717826" cy="6858000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3278AF09-2D0C-4E81-816C-BC1D04E40DC2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AC2E1C67-7A8F-4EB5-AB00-3C754858084E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67795C74-0308-4781-BEE6-B62AE6D17152}"/>
                </a:ext>
              </a:extLst>
            </p:cNvPr>
            <p:cNvSpPr txBox="1"/>
            <p:nvPr/>
          </p:nvSpPr>
          <p:spPr>
            <a:xfrm rot="16200000">
              <a:off x="8147901" y="3220387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b="1" dirty="0">
                  <a:solidFill>
                    <a:srgbClr val="F0EEF0"/>
                  </a:solidFill>
                </a:rPr>
                <a:t>องค์ประกอบ</a:t>
              </a:r>
              <a:endParaRPr lang="en-US" sz="3200" b="1" dirty="0">
                <a:solidFill>
                  <a:srgbClr val="F0EEF0"/>
                </a:solidFill>
              </a:endParaRPr>
            </a:p>
          </p:txBody>
        </p:sp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45C46027-B464-4ADA-A3B8-14FF4471BA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1D48DDF-B760-4AB3-A520-29238CC2C408}"/>
              </a:ext>
            </a:extLst>
          </p:cNvPr>
          <p:cNvGrpSpPr/>
          <p:nvPr/>
        </p:nvGrpSpPr>
        <p:grpSpPr>
          <a:xfrm>
            <a:off x="-7581334" y="10638"/>
            <a:ext cx="9927504" cy="6858000"/>
            <a:chOff x="-9337032" y="-1"/>
            <a:chExt cx="9927504" cy="6858000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FA696B4D-5BCF-47C3-8B8C-BE87154A63B4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AAA7B45-7DAF-4C4D-A930-ABA45AC955DD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01F5CFD-7EE1-475C-A36F-330184D5C6EC}"/>
                </a:ext>
              </a:extLst>
            </p:cNvPr>
            <p:cNvSpPr txBox="1"/>
            <p:nvPr/>
          </p:nvSpPr>
          <p:spPr>
            <a:xfrm rot="16200000">
              <a:off x="-738260" y="3297330"/>
              <a:ext cx="199208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200" b="1" dirty="0">
                  <a:solidFill>
                    <a:srgbClr val="F0EEF0"/>
                  </a:solidFill>
                </a:rPr>
                <a:t>ประเภทของสื่อดิจิทัล</a:t>
              </a:r>
              <a:endParaRPr lang="en-US" sz="2200" b="1" dirty="0">
                <a:solidFill>
                  <a:srgbClr val="F0EEF0"/>
                </a:solidFill>
              </a:endParaRPr>
            </a:p>
          </p:txBody>
        </p:sp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B9F42291-FBD0-4239-8D69-22035DCB4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A14E1B91-C212-4889-8705-49BCDB383225}"/>
              </a:ext>
            </a:extLst>
          </p:cNvPr>
          <p:cNvGrpSpPr/>
          <p:nvPr/>
        </p:nvGrpSpPr>
        <p:grpSpPr>
          <a:xfrm>
            <a:off x="4112778" y="3439638"/>
            <a:ext cx="7138927" cy="2637105"/>
            <a:chOff x="2795389" y="3874286"/>
            <a:chExt cx="6791601" cy="2637105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94C4F95-2EDE-46B0-8B26-C72D6D3C8DB3}"/>
                </a:ext>
              </a:extLst>
            </p:cNvPr>
            <p:cNvSpPr txBox="1"/>
            <p:nvPr/>
          </p:nvSpPr>
          <p:spPr>
            <a:xfrm>
              <a:off x="3004126" y="3874286"/>
              <a:ext cx="635533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52CBBE"/>
                  </a:solidFill>
                </a:rPr>
                <a:t>Digital Media Understanding</a:t>
              </a:r>
              <a:endParaRPr lang="en-US" sz="3200" b="1" dirty="0">
                <a:solidFill>
                  <a:srgbClr val="03A1A4"/>
                </a:solidFill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EDE56FF-3E69-4484-9673-AC7FA14D3D89}"/>
                </a:ext>
              </a:extLst>
            </p:cNvPr>
            <p:cNvSpPr txBox="1"/>
            <p:nvPr/>
          </p:nvSpPr>
          <p:spPr>
            <a:xfrm>
              <a:off x="3516950" y="4695509"/>
              <a:ext cx="5842507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800" dirty="0"/>
                <a:t>สถานการณ์ปัจจุบันทำให้สื่อมีบทบาทต่อการเรียนรู้ </a:t>
              </a:r>
              <a:endParaRPr lang="en-US" sz="2800" dirty="0"/>
            </a:p>
            <a:p>
              <a:pPr algn="ctr"/>
              <a:r>
                <a:rPr lang="th-TH" sz="2800" dirty="0"/>
                <a:t>ทั้งด้านการดำรงชีวิต ทัศนคติ  ค่านิยม การประเมินคุณค่าสื่อ การปฏิบัติตนในสังคม  ที่นำไปสู่การแก้ปัญหา</a:t>
              </a:r>
              <a:endParaRPr lang="en-US" sz="2800" dirty="0"/>
            </a:p>
            <a:p>
              <a:pPr algn="ctr"/>
              <a:r>
                <a:rPr lang="th-TH" sz="2800" dirty="0"/>
                <a:t>และแนวทางการศึกษาในศตวรรษที่ </a:t>
              </a:r>
              <a:r>
                <a:rPr lang="en-US" sz="2800" dirty="0"/>
                <a:t>21</a:t>
              </a:r>
              <a:endParaRPr lang="en-US" sz="2000" dirty="0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944799B2-E7B9-4C01-A37D-BB60C6C75D12}"/>
                </a:ext>
              </a:extLst>
            </p:cNvPr>
            <p:cNvSpPr txBox="1"/>
            <p:nvPr/>
          </p:nvSpPr>
          <p:spPr>
            <a:xfrm>
              <a:off x="2795389" y="5200869"/>
              <a:ext cx="6791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pic>
        <p:nvPicPr>
          <p:cNvPr id="39" name="Picture Placeholder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8" r="2908"/>
          <a:stretch>
            <a:fillRect/>
          </a:stretch>
        </p:blipFill>
        <p:spPr>
          <a:xfrm>
            <a:off x="7102044" y="758111"/>
            <a:ext cx="2262119" cy="231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7061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>
            <a:extLst>
              <a:ext uri="{FF2B5EF4-FFF2-40B4-BE49-F238E27FC236}">
                <a16:creationId xmlns:a16="http://schemas.microsoft.com/office/drawing/2014/main" id="{BC3001EC-9F33-4C39-B780-199714C83EA2}"/>
              </a:ext>
            </a:extLst>
          </p:cNvPr>
          <p:cNvGrpSpPr/>
          <p:nvPr/>
        </p:nvGrpSpPr>
        <p:grpSpPr>
          <a:xfrm>
            <a:off x="-284662" y="19048"/>
            <a:ext cx="12482920" cy="6858000"/>
            <a:chOff x="-290920" y="0"/>
            <a:chExt cx="12482920" cy="685800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29B5C97-F627-4A85-B003-5396A9D964D5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97C14D5-0388-44F5-AD76-F8BBAF179CD6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151F346-69C6-4F86-BC1F-C57BA2384CC6}"/>
                </a:ext>
              </a:extLst>
            </p:cNvPr>
            <p:cNvSpPr txBox="1"/>
            <p:nvPr/>
          </p:nvSpPr>
          <p:spPr>
            <a:xfrm rot="16200000">
              <a:off x="10872792" y="3194734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0EEF0"/>
                  </a:solidFill>
                </a:rPr>
                <a:t>about</a:t>
              </a:r>
            </a:p>
          </p:txBody>
        </p:sp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52B367FE-8530-4052-AD96-2D6FBE490F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3E93C38-ECA5-4094-81E9-196A3BD19EBD}"/>
              </a:ext>
            </a:extLst>
          </p:cNvPr>
          <p:cNvGrpSpPr/>
          <p:nvPr/>
        </p:nvGrpSpPr>
        <p:grpSpPr>
          <a:xfrm>
            <a:off x="213617" y="-9525"/>
            <a:ext cx="11479243" cy="6877048"/>
            <a:chOff x="213096" y="-104092"/>
            <a:chExt cx="11447503" cy="6962092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5C85080E-7B66-43F0-AB4D-3A69B13C005A}"/>
                </a:ext>
              </a:extLst>
            </p:cNvPr>
            <p:cNvSpPr/>
            <p:nvPr/>
          </p:nvSpPr>
          <p:spPr>
            <a:xfrm>
              <a:off x="213096" y="-104092"/>
              <a:ext cx="11447501" cy="6962092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405DAC1A-9BF8-460E-8D8B-77BFB6B27FF9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0DCA374-CD21-448B-8791-8A04A9A9A552}"/>
                </a:ext>
              </a:extLst>
            </p:cNvPr>
            <p:cNvSpPr txBox="1"/>
            <p:nvPr/>
          </p:nvSpPr>
          <p:spPr>
            <a:xfrm rot="16200000">
              <a:off x="10341391" y="3239184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0EEF0"/>
                  </a:solidFill>
                </a:rPr>
                <a:t>heading</a:t>
              </a:r>
            </a:p>
          </p:txBody>
        </p:sp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83A620A7-5483-4447-9670-0F8D67F3627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02914A7-C65F-4EFB-8FF4-9BB283DC3935}"/>
              </a:ext>
            </a:extLst>
          </p:cNvPr>
          <p:cNvGrpSpPr/>
          <p:nvPr/>
        </p:nvGrpSpPr>
        <p:grpSpPr>
          <a:xfrm>
            <a:off x="-7847639" y="0"/>
            <a:ext cx="9969580" cy="6858000"/>
            <a:chOff x="491575" y="0"/>
            <a:chExt cx="9969580" cy="6858000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9DA66B2-8A11-4397-B997-59A37787FEF8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1A8923D-952E-459F-92C0-CCE4C5E45F88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D73F442-B2F9-477E-B4DE-956CBA09D9C3}"/>
                </a:ext>
              </a:extLst>
            </p:cNvPr>
            <p:cNvSpPr txBox="1"/>
            <p:nvPr/>
          </p:nvSpPr>
          <p:spPr>
            <a:xfrm rot="16200000">
              <a:off x="9172725" y="3220386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b="1" dirty="0">
                  <a:solidFill>
                    <a:srgbClr val="F0EEF0"/>
                  </a:solidFill>
                </a:rPr>
                <a:t>ความหมาย</a:t>
              </a:r>
              <a:endParaRPr lang="en-US" sz="3200" b="1" dirty="0">
                <a:solidFill>
                  <a:srgbClr val="F0EEF0"/>
                </a:solidFill>
              </a:endParaRPr>
            </a:p>
          </p:txBody>
        </p:sp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7654DCD4-7920-4D83-8D7F-6D3A71A169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A67CF96-B24C-4BAD-8466-B32ECC2753A1}"/>
              </a:ext>
            </a:extLst>
          </p:cNvPr>
          <p:cNvGrpSpPr/>
          <p:nvPr/>
        </p:nvGrpSpPr>
        <p:grpSpPr>
          <a:xfrm>
            <a:off x="-7971461" y="47621"/>
            <a:ext cx="9611072" cy="6858000"/>
            <a:chOff x="491575" y="0"/>
            <a:chExt cx="9611072" cy="6858000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8B7B7434-49BE-47D6-BAE6-9B9134F0EC8C}"/>
                </a:ext>
              </a:extLst>
            </p:cNvPr>
            <p:cNvSpPr/>
            <p:nvPr/>
          </p:nvSpPr>
          <p:spPr>
            <a:xfrm>
              <a:off x="491575" y="0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080296C0-D397-432D-B5A1-CA7DA186EB14}"/>
                </a:ext>
              </a:extLst>
            </p:cNvPr>
            <p:cNvSpPr/>
            <p:nvPr/>
          </p:nvSpPr>
          <p:spPr>
            <a:xfrm>
              <a:off x="8897260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73DE47E8-526D-4A96-A671-69E14D20D1EB}"/>
                </a:ext>
              </a:extLst>
            </p:cNvPr>
            <p:cNvSpPr txBox="1"/>
            <p:nvPr/>
          </p:nvSpPr>
          <p:spPr>
            <a:xfrm rot="16200000">
              <a:off x="8844994" y="3251164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800" b="1" dirty="0">
                  <a:solidFill>
                    <a:srgbClr val="F0EEF0"/>
                  </a:solidFill>
                </a:rPr>
                <a:t>สื่อดิจิทัลคืออะไร</a:t>
              </a:r>
              <a:endParaRPr lang="en-US" sz="2800" b="1" dirty="0">
                <a:solidFill>
                  <a:srgbClr val="F0EEF0"/>
                </a:solidFill>
              </a:endParaRPr>
            </a:p>
          </p:txBody>
        </p:sp>
        <p:pic>
          <p:nvPicPr>
            <p:cNvPr id="83" name="Picture 82">
              <a:extLst>
                <a:ext uri="{FF2B5EF4-FFF2-40B4-BE49-F238E27FC236}">
                  <a16:creationId xmlns:a16="http://schemas.microsoft.com/office/drawing/2014/main" id="{7FD4AAEC-83E5-4832-BEA2-517A195B2A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3C6BBB46-3AAE-49B1-8F56-3535CC357FEB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FA452EB0-3109-45BB-9389-19F84818FE30}"/>
              </a:ext>
            </a:extLst>
          </p:cNvPr>
          <p:cNvGrpSpPr/>
          <p:nvPr/>
        </p:nvGrpSpPr>
        <p:grpSpPr>
          <a:xfrm>
            <a:off x="-7638543" y="-1"/>
            <a:ext cx="8719431" cy="6858000"/>
            <a:chOff x="718505" y="-1"/>
            <a:chExt cx="8719431" cy="6858000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DF941D0C-24DA-4E77-BE08-34D6F94BD6FB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09747D82-077A-45F5-8822-6A7F978E7845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D0B26FA9-EA76-44C1-BA33-E4EBB060AC7E}"/>
                </a:ext>
              </a:extLst>
            </p:cNvPr>
            <p:cNvSpPr txBox="1"/>
            <p:nvPr/>
          </p:nvSpPr>
          <p:spPr>
            <a:xfrm rot="16200000">
              <a:off x="8149506" y="3220387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b="1" dirty="0">
                  <a:solidFill>
                    <a:srgbClr val="F0EEF0"/>
                  </a:solidFill>
                </a:rPr>
                <a:t>องค์ประกอบ</a:t>
              </a:r>
              <a:endParaRPr lang="en-US" sz="3200" b="1" dirty="0">
                <a:solidFill>
                  <a:srgbClr val="F0EEF0"/>
                </a:solidFill>
              </a:endParaRPr>
            </a:p>
          </p:txBody>
        </p:sp>
        <p:pic>
          <p:nvPicPr>
            <p:cNvPr id="89" name="Picture 88">
              <a:extLst>
                <a:ext uri="{FF2B5EF4-FFF2-40B4-BE49-F238E27FC236}">
                  <a16:creationId xmlns:a16="http://schemas.microsoft.com/office/drawing/2014/main" id="{EF138C1A-5B68-42BE-B6B8-0EE1F47385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2C48F6F2-7791-4D91-ADEC-77FE8FA739E3}"/>
              </a:ext>
            </a:extLst>
          </p:cNvPr>
          <p:cNvGrpSpPr/>
          <p:nvPr/>
        </p:nvGrpSpPr>
        <p:grpSpPr>
          <a:xfrm>
            <a:off x="-9395082" y="-1"/>
            <a:ext cx="9927504" cy="6858000"/>
            <a:chOff x="-9337032" y="-1"/>
            <a:chExt cx="9927504" cy="6858000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F8ED37E9-9873-442F-9B7C-7F4BC1A8F51E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F2E020DE-B46A-4F47-97AB-BB6C9038FA2E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7CF05B7C-3B2D-4CAB-9132-7B756B442063}"/>
                </a:ext>
              </a:extLst>
            </p:cNvPr>
            <p:cNvSpPr txBox="1"/>
            <p:nvPr/>
          </p:nvSpPr>
          <p:spPr>
            <a:xfrm rot="16200000">
              <a:off x="-738260" y="3297330"/>
              <a:ext cx="199208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200" b="1" dirty="0">
                  <a:solidFill>
                    <a:srgbClr val="F0EEF0"/>
                  </a:solidFill>
                </a:rPr>
                <a:t>ประเภทของสื่อดิจิทัล</a:t>
              </a:r>
              <a:endParaRPr lang="en-US" sz="2200" b="1" dirty="0">
                <a:solidFill>
                  <a:srgbClr val="F0EEF0"/>
                </a:solidFill>
              </a:endParaRPr>
            </a:p>
          </p:txBody>
        </p:sp>
        <p:pic>
          <p:nvPicPr>
            <p:cNvPr id="94" name="Picture 93">
              <a:extLst>
                <a:ext uri="{FF2B5EF4-FFF2-40B4-BE49-F238E27FC236}">
                  <a16:creationId xmlns:a16="http://schemas.microsoft.com/office/drawing/2014/main" id="{A04E2F48-2025-4003-B590-1DD9577106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183EA2CA-A17F-4A6A-AC3E-6F8757F77880}"/>
              </a:ext>
            </a:extLst>
          </p:cNvPr>
          <p:cNvGrpSpPr/>
          <p:nvPr/>
        </p:nvGrpSpPr>
        <p:grpSpPr>
          <a:xfrm>
            <a:off x="6051742" y="1512571"/>
            <a:ext cx="1805441" cy="1894017"/>
            <a:chOff x="6381342" y="2182683"/>
            <a:chExt cx="1805441" cy="1894017"/>
          </a:xfrm>
        </p:grpSpPr>
        <p:sp>
          <p:nvSpPr>
            <p:cNvPr id="97" name="Rectangle: Top Corners Rounded 96">
              <a:extLst>
                <a:ext uri="{FF2B5EF4-FFF2-40B4-BE49-F238E27FC236}">
                  <a16:creationId xmlns:a16="http://schemas.microsoft.com/office/drawing/2014/main" id="{225A95EB-3596-4C52-91EE-39023E85BE2D}"/>
                </a:ext>
              </a:extLst>
            </p:cNvPr>
            <p:cNvSpPr/>
            <p:nvPr/>
          </p:nvSpPr>
          <p:spPr>
            <a:xfrm>
              <a:off x="6488272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D9A6427C-7201-480C-B8BA-C01C9BCA7B52}"/>
                </a:ext>
              </a:extLst>
            </p:cNvPr>
            <p:cNvSpPr txBox="1"/>
            <p:nvPr/>
          </p:nvSpPr>
          <p:spPr>
            <a:xfrm>
              <a:off x="6381342" y="2182683"/>
              <a:ext cx="1805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b="1" dirty="0">
                <a:solidFill>
                  <a:srgbClr val="E6E7E9"/>
                </a:solidFill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74F68486-5533-4B47-B6BA-92533CBB4036}"/>
                </a:ext>
              </a:extLst>
            </p:cNvPr>
            <p:cNvSpPr txBox="1"/>
            <p:nvPr/>
          </p:nvSpPr>
          <p:spPr>
            <a:xfrm>
              <a:off x="6836846" y="2563851"/>
              <a:ext cx="8944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E6E7E9"/>
                  </a:solidFill>
                </a:rPr>
                <a:t>3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12310FCA-56F2-4778-94B7-C1B5FD53AE20}"/>
              </a:ext>
            </a:extLst>
          </p:cNvPr>
          <p:cNvGrpSpPr/>
          <p:nvPr/>
        </p:nvGrpSpPr>
        <p:grpSpPr>
          <a:xfrm>
            <a:off x="4147798" y="1491437"/>
            <a:ext cx="1805441" cy="1894017"/>
            <a:chOff x="3884465" y="2182683"/>
            <a:chExt cx="1805441" cy="1894017"/>
          </a:xfrm>
        </p:grpSpPr>
        <p:sp>
          <p:nvSpPr>
            <p:cNvPr id="101" name="Rectangle: Top Corners Rounded 100">
              <a:extLst>
                <a:ext uri="{FF2B5EF4-FFF2-40B4-BE49-F238E27FC236}">
                  <a16:creationId xmlns:a16="http://schemas.microsoft.com/office/drawing/2014/main" id="{E792FABC-AA8F-4748-B8FA-DBB9112863AC}"/>
                </a:ext>
              </a:extLst>
            </p:cNvPr>
            <p:cNvSpPr/>
            <p:nvPr/>
          </p:nvSpPr>
          <p:spPr>
            <a:xfrm>
              <a:off x="3991395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83919267-9DA5-4811-B4F4-94D72398E7FD}"/>
                </a:ext>
              </a:extLst>
            </p:cNvPr>
            <p:cNvSpPr txBox="1"/>
            <p:nvPr/>
          </p:nvSpPr>
          <p:spPr>
            <a:xfrm>
              <a:off x="3884465" y="2182683"/>
              <a:ext cx="1805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b="1" dirty="0">
                <a:solidFill>
                  <a:srgbClr val="E6E7E9"/>
                </a:solidFill>
              </a:endParaRP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ECB41C1-3E79-45AA-B100-38C9E092C776}"/>
                </a:ext>
              </a:extLst>
            </p:cNvPr>
            <p:cNvSpPr txBox="1"/>
            <p:nvPr/>
          </p:nvSpPr>
          <p:spPr>
            <a:xfrm>
              <a:off x="4339969" y="2563851"/>
              <a:ext cx="8944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E6E7E9"/>
                  </a:solidFill>
                </a:rPr>
                <a:t>2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A87830BE-EEF7-4034-8ABE-3212DB467DB4}"/>
              </a:ext>
            </a:extLst>
          </p:cNvPr>
          <p:cNvGrpSpPr/>
          <p:nvPr/>
        </p:nvGrpSpPr>
        <p:grpSpPr>
          <a:xfrm>
            <a:off x="2324694" y="1491437"/>
            <a:ext cx="1805441" cy="1894017"/>
            <a:chOff x="1387588" y="2182683"/>
            <a:chExt cx="1805441" cy="1894017"/>
          </a:xfrm>
        </p:grpSpPr>
        <p:sp>
          <p:nvSpPr>
            <p:cNvPr id="105" name="Rectangle: Top Corners Rounded 104">
              <a:extLst>
                <a:ext uri="{FF2B5EF4-FFF2-40B4-BE49-F238E27FC236}">
                  <a16:creationId xmlns:a16="http://schemas.microsoft.com/office/drawing/2014/main" id="{F1B87F23-BD02-4DB3-947D-2F61C5B87FEF}"/>
                </a:ext>
              </a:extLst>
            </p:cNvPr>
            <p:cNvSpPr/>
            <p:nvPr/>
          </p:nvSpPr>
          <p:spPr>
            <a:xfrm>
              <a:off x="1494518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5D8301A0-49D9-41A5-A227-2E35458E6401}"/>
                </a:ext>
              </a:extLst>
            </p:cNvPr>
            <p:cNvSpPr txBox="1"/>
            <p:nvPr/>
          </p:nvSpPr>
          <p:spPr>
            <a:xfrm>
              <a:off x="1387588" y="2182683"/>
              <a:ext cx="1805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b="1" dirty="0">
                <a:solidFill>
                  <a:srgbClr val="E6E7E9"/>
                </a:solidFill>
              </a:endParaRP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236675CF-5B12-4D6B-8C03-F29656450255}"/>
                </a:ext>
              </a:extLst>
            </p:cNvPr>
            <p:cNvSpPr txBox="1"/>
            <p:nvPr/>
          </p:nvSpPr>
          <p:spPr>
            <a:xfrm>
              <a:off x="1843092" y="2563851"/>
              <a:ext cx="8944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E6E7E9"/>
                  </a:solidFill>
                </a:rPr>
                <a:t>1</a:t>
              </a:r>
            </a:p>
          </p:txBody>
        </p:sp>
      </p:grp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48958204-CE05-4E79-AC55-C76FBB79E37F}"/>
              </a:ext>
            </a:extLst>
          </p:cNvPr>
          <p:cNvSpPr/>
          <p:nvPr/>
        </p:nvSpPr>
        <p:spPr>
          <a:xfrm flipV="1">
            <a:off x="2431621" y="2516730"/>
            <a:ext cx="1591582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406A5A75-24F0-496A-82D6-E2B37B100BBD}"/>
              </a:ext>
            </a:extLst>
          </p:cNvPr>
          <p:cNvSpPr/>
          <p:nvPr/>
        </p:nvSpPr>
        <p:spPr>
          <a:xfrm flipV="1">
            <a:off x="4254728" y="2527267"/>
            <a:ext cx="1591582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B8C3E14B-EBB2-49A7-9A4E-9C6AFAF9A364}"/>
              </a:ext>
            </a:extLst>
          </p:cNvPr>
          <p:cNvSpPr/>
          <p:nvPr/>
        </p:nvSpPr>
        <p:spPr>
          <a:xfrm flipV="1">
            <a:off x="6174812" y="2470117"/>
            <a:ext cx="1591582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8721CE74-40AC-4223-B129-B3A270C7429B}"/>
              </a:ext>
            </a:extLst>
          </p:cNvPr>
          <p:cNvSpPr txBox="1"/>
          <p:nvPr/>
        </p:nvSpPr>
        <p:spPr>
          <a:xfrm>
            <a:off x="2438920" y="3171680"/>
            <a:ext cx="1591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rgbClr val="FF5969"/>
                </a:solidFill>
              </a:rPr>
              <a:t>ความหมาย</a:t>
            </a:r>
            <a:endParaRPr lang="en-US" sz="2400" b="1" dirty="0">
              <a:solidFill>
                <a:srgbClr val="FF5969"/>
              </a:solidFill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91705BAF-DCDA-4FDC-8DA1-1FBA870AE5C8}"/>
              </a:ext>
            </a:extLst>
          </p:cNvPr>
          <p:cNvSpPr txBox="1"/>
          <p:nvPr/>
        </p:nvSpPr>
        <p:spPr>
          <a:xfrm>
            <a:off x="4221359" y="3097273"/>
            <a:ext cx="15915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rgbClr val="52CBBE"/>
                </a:solidFill>
              </a:rPr>
              <a:t>สื่อดิจิทัล</a:t>
            </a:r>
          </a:p>
          <a:p>
            <a:pPr algn="ctr"/>
            <a:r>
              <a:rPr lang="th-TH" sz="2400" b="1" dirty="0">
                <a:solidFill>
                  <a:srgbClr val="52CBBE"/>
                </a:solidFill>
              </a:rPr>
              <a:t>คืออะไร 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D025EBC6-5731-4D97-B58C-0E0C20D47817}"/>
              </a:ext>
            </a:extLst>
          </p:cNvPr>
          <p:cNvSpPr txBox="1"/>
          <p:nvPr/>
        </p:nvSpPr>
        <p:spPr>
          <a:xfrm>
            <a:off x="6158672" y="3097274"/>
            <a:ext cx="15915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rgbClr val="FEC630"/>
                </a:solidFill>
              </a:rPr>
              <a:t>ประเภทของ</a:t>
            </a:r>
          </a:p>
          <a:p>
            <a:pPr algn="ctr"/>
            <a:r>
              <a:rPr lang="th-TH" sz="2400" b="1" dirty="0">
                <a:solidFill>
                  <a:srgbClr val="FEC630"/>
                </a:solidFill>
              </a:rPr>
              <a:t>สื่อดิจิทัล</a:t>
            </a:r>
            <a:endParaRPr lang="en-US" sz="2400" b="1" dirty="0">
              <a:solidFill>
                <a:srgbClr val="FEC63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E1EB09-3B7F-4AD1-85F5-A963B8B7D4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870" y="4003400"/>
            <a:ext cx="894354" cy="8943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4331A99-A934-4099-9190-67078252B1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1351" y="4021341"/>
            <a:ext cx="897858" cy="89785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5285DFE-7CB0-4F85-899B-F151E785F8D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0635" y="4021341"/>
            <a:ext cx="907482" cy="907480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74F68486-5533-4B47-B6BA-92533CBB4036}"/>
              </a:ext>
            </a:extLst>
          </p:cNvPr>
          <p:cNvSpPr txBox="1"/>
          <p:nvPr/>
        </p:nvSpPr>
        <p:spPr>
          <a:xfrm>
            <a:off x="8960778" y="4036480"/>
            <a:ext cx="894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E6E7E9"/>
                </a:solidFill>
              </a:rPr>
              <a:t>3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183EA2CA-A17F-4A6A-AC3E-6F8757F77880}"/>
              </a:ext>
            </a:extLst>
          </p:cNvPr>
          <p:cNvGrpSpPr/>
          <p:nvPr/>
        </p:nvGrpSpPr>
        <p:grpSpPr>
          <a:xfrm>
            <a:off x="7975192" y="1491437"/>
            <a:ext cx="1805441" cy="1894017"/>
            <a:chOff x="6381342" y="2182683"/>
            <a:chExt cx="1805441" cy="1894017"/>
          </a:xfrm>
        </p:grpSpPr>
        <p:sp>
          <p:nvSpPr>
            <p:cNvPr id="70" name="Rectangle: Top Corners Rounded 96">
              <a:extLst>
                <a:ext uri="{FF2B5EF4-FFF2-40B4-BE49-F238E27FC236}">
                  <a16:creationId xmlns:a16="http://schemas.microsoft.com/office/drawing/2014/main" id="{225A95EB-3596-4C52-91EE-39023E85BE2D}"/>
                </a:ext>
              </a:extLst>
            </p:cNvPr>
            <p:cNvSpPr/>
            <p:nvPr/>
          </p:nvSpPr>
          <p:spPr>
            <a:xfrm>
              <a:off x="6488272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D9A6427C-7201-480C-B8BA-C01C9BCA7B52}"/>
                </a:ext>
              </a:extLst>
            </p:cNvPr>
            <p:cNvSpPr txBox="1"/>
            <p:nvPr/>
          </p:nvSpPr>
          <p:spPr>
            <a:xfrm>
              <a:off x="6381342" y="2182683"/>
              <a:ext cx="1805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b="1" dirty="0">
                <a:solidFill>
                  <a:srgbClr val="E6E7E9"/>
                </a:solidFill>
              </a:endParaRP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74F68486-5533-4B47-B6BA-92533CBB4036}"/>
                </a:ext>
              </a:extLst>
            </p:cNvPr>
            <p:cNvSpPr txBox="1"/>
            <p:nvPr/>
          </p:nvSpPr>
          <p:spPr>
            <a:xfrm>
              <a:off x="6836846" y="2563851"/>
              <a:ext cx="8944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E6E7E9"/>
                  </a:solidFill>
                </a:rPr>
                <a:t>4</a:t>
              </a:r>
            </a:p>
          </p:txBody>
        </p:sp>
      </p:grpSp>
      <p:sp>
        <p:nvSpPr>
          <p:cNvPr id="73" name="Freeform: Shape 109">
            <a:extLst>
              <a:ext uri="{FF2B5EF4-FFF2-40B4-BE49-F238E27FC236}">
                <a16:creationId xmlns:a16="http://schemas.microsoft.com/office/drawing/2014/main" id="{B8C3E14B-EBB2-49A7-9A4E-9C6AFAF9A364}"/>
              </a:ext>
            </a:extLst>
          </p:cNvPr>
          <p:cNvSpPr/>
          <p:nvPr/>
        </p:nvSpPr>
        <p:spPr>
          <a:xfrm flipV="1">
            <a:off x="8093349" y="2487407"/>
            <a:ext cx="1591582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025EBC6-5731-4D97-B58C-0E0C20D47817}"/>
              </a:ext>
            </a:extLst>
          </p:cNvPr>
          <p:cNvSpPr txBox="1"/>
          <p:nvPr/>
        </p:nvSpPr>
        <p:spPr>
          <a:xfrm>
            <a:off x="8064771" y="3097274"/>
            <a:ext cx="15915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rgbClr val="00B050"/>
                </a:solidFill>
              </a:rPr>
              <a:t>การรู้เท่าทัน</a:t>
            </a:r>
          </a:p>
          <a:p>
            <a:pPr algn="ctr"/>
            <a:r>
              <a:rPr lang="th-TH" sz="2400" b="1" dirty="0">
                <a:solidFill>
                  <a:srgbClr val="00B050"/>
                </a:solidFill>
              </a:rPr>
              <a:t>สื่อดิจิทัล</a:t>
            </a:r>
            <a:endParaRPr lang="en-US" sz="2400" b="1" dirty="0">
              <a:solidFill>
                <a:srgbClr val="00B050"/>
              </a:solidFill>
            </a:endParaRPr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14331A99-A934-4099-9190-67078252B1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1974" y="4001648"/>
            <a:ext cx="897858" cy="897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9485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>
            <a:extLst>
              <a:ext uri="{FF2B5EF4-FFF2-40B4-BE49-F238E27FC236}">
                <a16:creationId xmlns:a16="http://schemas.microsoft.com/office/drawing/2014/main" id="{BC3001EC-9F33-4C39-B780-199714C83EA2}"/>
              </a:ext>
            </a:extLst>
          </p:cNvPr>
          <p:cNvGrpSpPr/>
          <p:nvPr/>
        </p:nvGrpSpPr>
        <p:grpSpPr>
          <a:xfrm>
            <a:off x="-290920" y="0"/>
            <a:ext cx="12482920" cy="6858000"/>
            <a:chOff x="-290920" y="0"/>
            <a:chExt cx="12482920" cy="685800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29B5C97-F627-4A85-B003-5396A9D964D5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97C14D5-0388-44F5-AD76-F8BBAF179CD6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151F346-69C6-4F86-BC1F-C57BA2384CC6}"/>
                </a:ext>
              </a:extLst>
            </p:cNvPr>
            <p:cNvSpPr txBox="1"/>
            <p:nvPr/>
          </p:nvSpPr>
          <p:spPr>
            <a:xfrm rot="16200000">
              <a:off x="10872792" y="3194734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0EEF0"/>
                  </a:solidFill>
                </a:rPr>
                <a:t>about</a:t>
              </a:r>
            </a:p>
          </p:txBody>
        </p:sp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52B367FE-8530-4052-AD96-2D6FBE490F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3E93C38-ECA5-4094-81E9-196A3BD19EBD}"/>
              </a:ext>
            </a:extLst>
          </p:cNvPr>
          <p:cNvGrpSpPr/>
          <p:nvPr/>
        </p:nvGrpSpPr>
        <p:grpSpPr>
          <a:xfrm>
            <a:off x="239680" y="12090"/>
            <a:ext cx="11447503" cy="6858000"/>
            <a:chOff x="213096" y="0"/>
            <a:chExt cx="11447503" cy="6858000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5C85080E-7B66-43F0-AB4D-3A69B13C005A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405DAC1A-9BF8-460E-8D8B-77BFB6B27FF9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0DCA374-CD21-448B-8791-8A04A9A9A552}"/>
                </a:ext>
              </a:extLst>
            </p:cNvPr>
            <p:cNvSpPr txBox="1"/>
            <p:nvPr/>
          </p:nvSpPr>
          <p:spPr>
            <a:xfrm rot="16200000">
              <a:off x="10341391" y="3239184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0EEF0"/>
                  </a:solidFill>
                </a:rPr>
                <a:t>heading</a:t>
              </a:r>
            </a:p>
          </p:txBody>
        </p:sp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83A620A7-5483-4447-9670-0F8D67F362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02914A7-C65F-4EFB-8FF4-9BB283DC3935}"/>
              </a:ext>
            </a:extLst>
          </p:cNvPr>
          <p:cNvGrpSpPr/>
          <p:nvPr/>
        </p:nvGrpSpPr>
        <p:grpSpPr>
          <a:xfrm>
            <a:off x="-7630997" y="-13286"/>
            <a:ext cx="10026529" cy="6858000"/>
            <a:chOff x="491575" y="0"/>
            <a:chExt cx="10026529" cy="6858000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9DA66B2-8A11-4397-B997-59A37787FEF8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1A8923D-952E-459F-92C0-CCE4C5E45F88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D73F442-B2F9-477E-B4DE-956CBA09D9C3}"/>
                </a:ext>
              </a:extLst>
            </p:cNvPr>
            <p:cNvSpPr txBox="1"/>
            <p:nvPr/>
          </p:nvSpPr>
          <p:spPr>
            <a:xfrm rot="16200000">
              <a:off x="9229674" y="3220389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b="1" dirty="0">
                  <a:solidFill>
                    <a:srgbClr val="F0EEF0"/>
                  </a:solidFill>
                </a:rPr>
                <a:t>ความหมาย</a:t>
              </a:r>
              <a:endParaRPr lang="en-US" sz="3200" b="1" dirty="0">
                <a:solidFill>
                  <a:srgbClr val="F0EEF0"/>
                </a:solidFill>
              </a:endParaRPr>
            </a:p>
          </p:txBody>
        </p:sp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7654DCD4-7920-4D83-8D7F-6D3A71A169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A67CF96-B24C-4BAD-8466-B32ECC2753A1}"/>
              </a:ext>
            </a:extLst>
          </p:cNvPr>
          <p:cNvGrpSpPr/>
          <p:nvPr/>
        </p:nvGrpSpPr>
        <p:grpSpPr>
          <a:xfrm>
            <a:off x="-7832871" y="-1196"/>
            <a:ext cx="9625075" cy="6858000"/>
            <a:chOff x="491575" y="0"/>
            <a:chExt cx="9625075" cy="6858000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8B7B7434-49BE-47D6-BAE6-9B9134F0EC8C}"/>
                </a:ext>
              </a:extLst>
            </p:cNvPr>
            <p:cNvSpPr/>
            <p:nvPr/>
          </p:nvSpPr>
          <p:spPr>
            <a:xfrm>
              <a:off x="491575" y="0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080296C0-D397-432D-B5A1-CA7DA186EB14}"/>
                </a:ext>
              </a:extLst>
            </p:cNvPr>
            <p:cNvSpPr/>
            <p:nvPr/>
          </p:nvSpPr>
          <p:spPr>
            <a:xfrm>
              <a:off x="8897260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73DE47E8-526D-4A96-A671-69E14D20D1EB}"/>
                </a:ext>
              </a:extLst>
            </p:cNvPr>
            <p:cNvSpPr txBox="1"/>
            <p:nvPr/>
          </p:nvSpPr>
          <p:spPr>
            <a:xfrm rot="16200000">
              <a:off x="8858997" y="3251165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800" b="1" dirty="0">
                  <a:solidFill>
                    <a:srgbClr val="F0EEF0"/>
                  </a:solidFill>
                </a:rPr>
                <a:t>สื่อดิจิทัลคืออะไร</a:t>
              </a:r>
              <a:endParaRPr lang="en-US" sz="2800" b="1" dirty="0">
                <a:solidFill>
                  <a:srgbClr val="F0EEF0"/>
                </a:solidFill>
              </a:endParaRPr>
            </a:p>
          </p:txBody>
        </p:sp>
        <p:pic>
          <p:nvPicPr>
            <p:cNvPr id="83" name="Picture 82">
              <a:extLst>
                <a:ext uri="{FF2B5EF4-FFF2-40B4-BE49-F238E27FC236}">
                  <a16:creationId xmlns:a16="http://schemas.microsoft.com/office/drawing/2014/main" id="{7FD4AAEC-83E5-4832-BEA2-517A195B2A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3C6BBB46-3AAE-49B1-8F56-3535CC357FEB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FA452EB0-3109-45BB-9389-19F84818FE30}"/>
              </a:ext>
            </a:extLst>
          </p:cNvPr>
          <p:cNvGrpSpPr/>
          <p:nvPr/>
        </p:nvGrpSpPr>
        <p:grpSpPr>
          <a:xfrm>
            <a:off x="-7469469" y="-1"/>
            <a:ext cx="8774098" cy="6858000"/>
            <a:chOff x="718505" y="-1"/>
            <a:chExt cx="8774098" cy="6858000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DF941D0C-24DA-4E77-BE08-34D6F94BD6FB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09747D82-077A-45F5-8822-6A7F978E7845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D0B26FA9-EA76-44C1-BA33-E4EBB060AC7E}"/>
                </a:ext>
              </a:extLst>
            </p:cNvPr>
            <p:cNvSpPr txBox="1"/>
            <p:nvPr/>
          </p:nvSpPr>
          <p:spPr>
            <a:xfrm rot="16200000">
              <a:off x="8204173" y="3220387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b="1" dirty="0">
                  <a:solidFill>
                    <a:srgbClr val="F0EEF0"/>
                  </a:solidFill>
                </a:rPr>
                <a:t>องค์ประกอบ</a:t>
              </a:r>
              <a:endParaRPr lang="en-US" sz="3200" b="1" dirty="0">
                <a:solidFill>
                  <a:srgbClr val="F0EEF0"/>
                </a:solidFill>
              </a:endParaRPr>
            </a:p>
          </p:txBody>
        </p:sp>
        <p:pic>
          <p:nvPicPr>
            <p:cNvPr id="89" name="Picture 88">
              <a:extLst>
                <a:ext uri="{FF2B5EF4-FFF2-40B4-BE49-F238E27FC236}">
                  <a16:creationId xmlns:a16="http://schemas.microsoft.com/office/drawing/2014/main" id="{EF138C1A-5B68-42BE-B6B8-0EE1F47385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2C48F6F2-7791-4D91-ADEC-77FE8FA739E3}"/>
              </a:ext>
            </a:extLst>
          </p:cNvPr>
          <p:cNvGrpSpPr/>
          <p:nvPr/>
        </p:nvGrpSpPr>
        <p:grpSpPr>
          <a:xfrm>
            <a:off x="-9152367" y="-14482"/>
            <a:ext cx="9927504" cy="6858000"/>
            <a:chOff x="-9337032" y="-1"/>
            <a:chExt cx="9927504" cy="6858000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F8ED37E9-9873-442F-9B7C-7F4BC1A8F51E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F2E020DE-B46A-4F47-97AB-BB6C9038FA2E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7CF05B7C-3B2D-4CAB-9132-7B756B442063}"/>
                </a:ext>
              </a:extLst>
            </p:cNvPr>
            <p:cNvSpPr txBox="1"/>
            <p:nvPr/>
          </p:nvSpPr>
          <p:spPr>
            <a:xfrm rot="16200000">
              <a:off x="-738260" y="3297330"/>
              <a:ext cx="199208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200" b="1" dirty="0">
                  <a:solidFill>
                    <a:srgbClr val="F0EEF0"/>
                  </a:solidFill>
                </a:rPr>
                <a:t>ประเภทของสื่อดิจิทัล</a:t>
              </a:r>
              <a:endParaRPr lang="en-US" sz="2200" b="1" dirty="0">
                <a:solidFill>
                  <a:srgbClr val="F0EEF0"/>
                </a:solidFill>
              </a:endParaRPr>
            </a:p>
          </p:txBody>
        </p:sp>
        <p:pic>
          <p:nvPicPr>
            <p:cNvPr id="94" name="Picture 93">
              <a:extLst>
                <a:ext uri="{FF2B5EF4-FFF2-40B4-BE49-F238E27FC236}">
                  <a16:creationId xmlns:a16="http://schemas.microsoft.com/office/drawing/2014/main" id="{A04E2F48-2025-4003-B590-1DD9577106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183EA2CA-A17F-4A6A-AC3E-6F8757F77880}"/>
              </a:ext>
            </a:extLst>
          </p:cNvPr>
          <p:cNvGrpSpPr/>
          <p:nvPr/>
        </p:nvGrpSpPr>
        <p:grpSpPr>
          <a:xfrm>
            <a:off x="8033056" y="1540687"/>
            <a:ext cx="1805441" cy="1894017"/>
            <a:chOff x="6381342" y="2182683"/>
            <a:chExt cx="1805441" cy="1894017"/>
          </a:xfrm>
        </p:grpSpPr>
        <p:sp>
          <p:nvSpPr>
            <p:cNvPr id="97" name="Rectangle: Top Corners Rounded 96">
              <a:extLst>
                <a:ext uri="{FF2B5EF4-FFF2-40B4-BE49-F238E27FC236}">
                  <a16:creationId xmlns:a16="http://schemas.microsoft.com/office/drawing/2014/main" id="{225A95EB-3596-4C52-91EE-39023E85BE2D}"/>
                </a:ext>
              </a:extLst>
            </p:cNvPr>
            <p:cNvSpPr/>
            <p:nvPr/>
          </p:nvSpPr>
          <p:spPr>
            <a:xfrm>
              <a:off x="6488272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D9A6427C-7201-480C-B8BA-C01C9BCA7B52}"/>
                </a:ext>
              </a:extLst>
            </p:cNvPr>
            <p:cNvSpPr txBox="1"/>
            <p:nvPr/>
          </p:nvSpPr>
          <p:spPr>
            <a:xfrm>
              <a:off x="6381342" y="2182683"/>
              <a:ext cx="1805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E6E7E9"/>
                  </a:solidFill>
                </a:rPr>
                <a:t>2018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74F68486-5533-4B47-B6BA-92533CBB4036}"/>
                </a:ext>
              </a:extLst>
            </p:cNvPr>
            <p:cNvSpPr txBox="1"/>
            <p:nvPr/>
          </p:nvSpPr>
          <p:spPr>
            <a:xfrm>
              <a:off x="6836846" y="2563851"/>
              <a:ext cx="8944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E6E7E9"/>
                  </a:solidFill>
                </a:rPr>
                <a:t>7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12310FCA-56F2-4778-94B7-C1B5FD53AE20}"/>
              </a:ext>
            </a:extLst>
          </p:cNvPr>
          <p:cNvGrpSpPr/>
          <p:nvPr/>
        </p:nvGrpSpPr>
        <p:grpSpPr>
          <a:xfrm>
            <a:off x="5234473" y="1567804"/>
            <a:ext cx="1805441" cy="1894017"/>
            <a:chOff x="3884465" y="2182683"/>
            <a:chExt cx="1805441" cy="1894017"/>
          </a:xfrm>
        </p:grpSpPr>
        <p:sp>
          <p:nvSpPr>
            <p:cNvPr id="101" name="Rectangle: Top Corners Rounded 100">
              <a:extLst>
                <a:ext uri="{FF2B5EF4-FFF2-40B4-BE49-F238E27FC236}">
                  <a16:creationId xmlns:a16="http://schemas.microsoft.com/office/drawing/2014/main" id="{E792FABC-AA8F-4748-B8FA-DBB9112863AC}"/>
                </a:ext>
              </a:extLst>
            </p:cNvPr>
            <p:cNvSpPr/>
            <p:nvPr/>
          </p:nvSpPr>
          <p:spPr>
            <a:xfrm>
              <a:off x="3991395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83919267-9DA5-4811-B4F4-94D72398E7FD}"/>
                </a:ext>
              </a:extLst>
            </p:cNvPr>
            <p:cNvSpPr txBox="1"/>
            <p:nvPr/>
          </p:nvSpPr>
          <p:spPr>
            <a:xfrm>
              <a:off x="3884465" y="2182683"/>
              <a:ext cx="1805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E6E7E9"/>
                  </a:solidFill>
                </a:rPr>
                <a:t>2014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ECB41C1-3E79-45AA-B100-38C9E092C776}"/>
                </a:ext>
              </a:extLst>
            </p:cNvPr>
            <p:cNvSpPr txBox="1"/>
            <p:nvPr/>
          </p:nvSpPr>
          <p:spPr>
            <a:xfrm>
              <a:off x="4339969" y="2563851"/>
              <a:ext cx="8944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E6E7E9"/>
                  </a:solidFill>
                </a:rPr>
                <a:t>6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A87830BE-EEF7-4034-8ABE-3212DB467DB4}"/>
              </a:ext>
            </a:extLst>
          </p:cNvPr>
          <p:cNvGrpSpPr/>
          <p:nvPr/>
        </p:nvGrpSpPr>
        <p:grpSpPr>
          <a:xfrm>
            <a:off x="2684944" y="1564275"/>
            <a:ext cx="1805441" cy="1894017"/>
            <a:chOff x="1387588" y="2182683"/>
            <a:chExt cx="1805441" cy="1894017"/>
          </a:xfrm>
        </p:grpSpPr>
        <p:sp>
          <p:nvSpPr>
            <p:cNvPr id="105" name="Rectangle: Top Corners Rounded 104">
              <a:extLst>
                <a:ext uri="{FF2B5EF4-FFF2-40B4-BE49-F238E27FC236}">
                  <a16:creationId xmlns:a16="http://schemas.microsoft.com/office/drawing/2014/main" id="{F1B87F23-BD02-4DB3-947D-2F61C5B87FEF}"/>
                </a:ext>
              </a:extLst>
            </p:cNvPr>
            <p:cNvSpPr/>
            <p:nvPr/>
          </p:nvSpPr>
          <p:spPr>
            <a:xfrm>
              <a:off x="1494518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5D8301A0-49D9-41A5-A227-2E35458E6401}"/>
                </a:ext>
              </a:extLst>
            </p:cNvPr>
            <p:cNvSpPr txBox="1"/>
            <p:nvPr/>
          </p:nvSpPr>
          <p:spPr>
            <a:xfrm>
              <a:off x="1387588" y="2182683"/>
              <a:ext cx="1805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E6E7E9"/>
                  </a:solidFill>
                </a:rPr>
                <a:t>2010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236675CF-5B12-4D6B-8C03-F29656450255}"/>
                </a:ext>
              </a:extLst>
            </p:cNvPr>
            <p:cNvSpPr txBox="1"/>
            <p:nvPr/>
          </p:nvSpPr>
          <p:spPr>
            <a:xfrm>
              <a:off x="1843092" y="2563851"/>
              <a:ext cx="8944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E6E7E9"/>
                  </a:solidFill>
                </a:rPr>
                <a:t>5</a:t>
              </a:r>
            </a:p>
          </p:txBody>
        </p:sp>
      </p:grp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48958204-CE05-4E79-AC55-C76FBB79E37F}"/>
              </a:ext>
            </a:extLst>
          </p:cNvPr>
          <p:cNvSpPr/>
          <p:nvPr/>
        </p:nvSpPr>
        <p:spPr>
          <a:xfrm flipV="1">
            <a:off x="2794755" y="2594980"/>
            <a:ext cx="1591582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406A5A75-24F0-496A-82D6-E2B37B100BBD}"/>
              </a:ext>
            </a:extLst>
          </p:cNvPr>
          <p:cNvSpPr/>
          <p:nvPr/>
        </p:nvSpPr>
        <p:spPr>
          <a:xfrm flipV="1">
            <a:off x="5340904" y="2608222"/>
            <a:ext cx="1591582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B8C3E14B-EBB2-49A7-9A4E-9C6AFAF9A364}"/>
              </a:ext>
            </a:extLst>
          </p:cNvPr>
          <p:cNvSpPr/>
          <p:nvPr/>
        </p:nvSpPr>
        <p:spPr>
          <a:xfrm flipV="1">
            <a:off x="8138625" y="2543669"/>
            <a:ext cx="1591582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8721CE74-40AC-4223-B129-B3A270C7429B}"/>
              </a:ext>
            </a:extLst>
          </p:cNvPr>
          <p:cNvSpPr txBox="1"/>
          <p:nvPr/>
        </p:nvSpPr>
        <p:spPr>
          <a:xfrm>
            <a:off x="2719406" y="3203927"/>
            <a:ext cx="15915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rgbClr val="FF5969"/>
                </a:solidFill>
              </a:rPr>
              <a:t>ความเข้าใจสารสนเทศ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91705BAF-DCDA-4FDC-8DA1-1FBA870AE5C8}"/>
              </a:ext>
            </a:extLst>
          </p:cNvPr>
          <p:cNvSpPr txBox="1"/>
          <p:nvPr/>
        </p:nvSpPr>
        <p:spPr>
          <a:xfrm>
            <a:off x="5340904" y="3085109"/>
            <a:ext cx="15915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rgbClr val="52CBBE"/>
                </a:solidFill>
              </a:rPr>
              <a:t>ทักษะการเรียนรู้และนวัตกรรม </a:t>
            </a:r>
            <a:endParaRPr lang="en-US" sz="2400" b="1" dirty="0">
              <a:solidFill>
                <a:srgbClr val="52CBBE"/>
              </a:solidFill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D025EBC6-5731-4D97-B58C-0E0C20D47817}"/>
              </a:ext>
            </a:extLst>
          </p:cNvPr>
          <p:cNvSpPr txBox="1"/>
          <p:nvPr/>
        </p:nvSpPr>
        <p:spPr>
          <a:xfrm>
            <a:off x="8234102" y="3212263"/>
            <a:ext cx="15915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rgbClr val="FEC630"/>
                </a:solidFill>
              </a:rPr>
              <a:t>ทักษะด้านเทคโนโลยีดิจิทัล </a:t>
            </a:r>
            <a:endParaRPr lang="en-US" sz="2400" b="1" dirty="0">
              <a:solidFill>
                <a:srgbClr val="FEC63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E1EB09-3B7F-4AD1-85F5-A963B8B7D4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020" y="4307211"/>
            <a:ext cx="894354" cy="8943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4331A99-A934-4099-9190-67078252B1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592" y="4386396"/>
            <a:ext cx="897858" cy="89785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5285DFE-7CB0-4F85-899B-F151E785F8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473" y="4394509"/>
            <a:ext cx="907482" cy="90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3587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id="{038E6734-F7ED-4197-AE1C-DE222063D26D}"/>
              </a:ext>
            </a:extLst>
          </p:cNvPr>
          <p:cNvGrpSpPr/>
          <p:nvPr/>
        </p:nvGrpSpPr>
        <p:grpSpPr>
          <a:xfrm>
            <a:off x="-290920" y="0"/>
            <a:ext cx="12482920" cy="6858000"/>
            <a:chOff x="-290920" y="0"/>
            <a:chExt cx="12482920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B7FF06C6-EDB2-4E2A-B33F-9667DAB48738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D389168-73D4-4CCF-B806-15F4C9CFBC65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D36EBE0-2C84-494E-9C0B-54A6EFA86DA6}"/>
                </a:ext>
              </a:extLst>
            </p:cNvPr>
            <p:cNvSpPr txBox="1"/>
            <p:nvPr/>
          </p:nvSpPr>
          <p:spPr>
            <a:xfrm rot="16200000">
              <a:off x="10872792" y="3194734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0EEF0"/>
                  </a:solidFill>
                </a:rPr>
                <a:t>about</a:t>
              </a: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FE3F6E56-804E-434E-AD42-D62A42CB3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208D727C-49D3-4C59-91D3-816C0DD22E21}"/>
              </a:ext>
            </a:extLst>
          </p:cNvPr>
          <p:cNvGrpSpPr/>
          <p:nvPr/>
        </p:nvGrpSpPr>
        <p:grpSpPr>
          <a:xfrm>
            <a:off x="226788" y="-2"/>
            <a:ext cx="11447503" cy="6858000"/>
            <a:chOff x="213096" y="0"/>
            <a:chExt cx="11447503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A369AF8C-7DC3-4D77-B3F1-5B8A444D2822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6A173B44-EE6F-4236-9AB2-49524EA553D7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40A12D7-9F13-43EC-95DE-B85ADBCAA6B6}"/>
                </a:ext>
              </a:extLst>
            </p:cNvPr>
            <p:cNvSpPr txBox="1"/>
            <p:nvPr/>
          </p:nvSpPr>
          <p:spPr>
            <a:xfrm rot="16200000">
              <a:off x="10341391" y="3105834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0EEF0"/>
                  </a:solidFill>
                </a:rPr>
                <a:t>heading</a:t>
              </a: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BA271034-9DEF-432C-A1F3-B6470D2555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7728BA24-99D1-4E44-98AC-50745A94AD6C}"/>
              </a:ext>
            </a:extLst>
          </p:cNvPr>
          <p:cNvGrpSpPr/>
          <p:nvPr/>
        </p:nvGrpSpPr>
        <p:grpSpPr>
          <a:xfrm>
            <a:off x="1184133" y="0"/>
            <a:ext cx="9961092" cy="6858000"/>
            <a:chOff x="491575" y="0"/>
            <a:chExt cx="9961092" cy="685800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1079FD4E-778D-428A-B08F-1B97893971C7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67DB4514-65BA-420D-BBB3-CCF0A5B397CB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86CE46E-7143-4535-BF09-36D36B082851}"/>
                </a:ext>
              </a:extLst>
            </p:cNvPr>
            <p:cNvSpPr txBox="1"/>
            <p:nvPr/>
          </p:nvSpPr>
          <p:spPr>
            <a:xfrm rot="16200000">
              <a:off x="9117129" y="3189611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b="1" dirty="0">
                  <a:solidFill>
                    <a:srgbClr val="F0EEF0"/>
                  </a:solidFill>
                </a:rPr>
                <a:t>ความหมาย</a:t>
              </a:r>
              <a:endParaRPr lang="en-US" sz="3600" b="1" dirty="0">
                <a:solidFill>
                  <a:srgbClr val="F0EEF0"/>
                </a:solidFill>
              </a:endParaRPr>
            </a:p>
          </p:txBody>
        </p:sp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4E9D2CC3-AE8C-4CF7-AC14-0BF3748D63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2704DBF9-F2DF-4744-9CBE-8384BF790E0F}"/>
              </a:ext>
            </a:extLst>
          </p:cNvPr>
          <p:cNvGrpSpPr/>
          <p:nvPr/>
        </p:nvGrpSpPr>
        <p:grpSpPr>
          <a:xfrm>
            <a:off x="-7380002" y="-4"/>
            <a:ext cx="9574094" cy="6858000"/>
            <a:chOff x="491575" y="0"/>
            <a:chExt cx="9574094" cy="6858000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D409FCBC-490E-4134-BE82-9429CE5AB00A}"/>
                </a:ext>
              </a:extLst>
            </p:cNvPr>
            <p:cNvSpPr/>
            <p:nvPr/>
          </p:nvSpPr>
          <p:spPr>
            <a:xfrm>
              <a:off x="491575" y="0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484E2370-4D03-4FD0-B29C-F763767296D4}"/>
                </a:ext>
              </a:extLst>
            </p:cNvPr>
            <p:cNvSpPr/>
            <p:nvPr/>
          </p:nvSpPr>
          <p:spPr>
            <a:xfrm>
              <a:off x="8897260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CE5F8F51-D3FD-42A1-8372-1B4B1B7C336A}"/>
                </a:ext>
              </a:extLst>
            </p:cNvPr>
            <p:cNvSpPr txBox="1"/>
            <p:nvPr/>
          </p:nvSpPr>
          <p:spPr>
            <a:xfrm rot="16200000">
              <a:off x="8746055" y="3230390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800" b="1" dirty="0">
                  <a:solidFill>
                    <a:srgbClr val="F0EEF0"/>
                  </a:solidFill>
                </a:rPr>
                <a:t>สื่อดิจิทัลคืออะไร</a:t>
              </a:r>
              <a:endParaRPr lang="en-US" sz="2800" b="1" dirty="0">
                <a:solidFill>
                  <a:srgbClr val="F0EEF0"/>
                </a:solidFill>
              </a:endParaRPr>
            </a:p>
          </p:txBody>
        </p:sp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05E43CA3-886C-4010-B3E2-837CCC6F51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70" name="Rectangle 69">
            <a:extLst>
              <a:ext uri="{FF2B5EF4-FFF2-40B4-BE49-F238E27FC236}">
                <a16:creationId xmlns:a16="http://schemas.microsoft.com/office/drawing/2014/main" id="{87E322DA-3D39-4A36-A521-33E75DDBFF71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831F8BD9-F71B-4D2D-8A60-61BABDC384BB}"/>
              </a:ext>
            </a:extLst>
          </p:cNvPr>
          <p:cNvGrpSpPr/>
          <p:nvPr/>
        </p:nvGrpSpPr>
        <p:grpSpPr>
          <a:xfrm>
            <a:off x="-7090352" y="0"/>
            <a:ext cx="8756804" cy="6858000"/>
            <a:chOff x="718505" y="-1"/>
            <a:chExt cx="8756804" cy="6858000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B470067C-2D0B-4A65-B940-C052473E9422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66B5D93C-8112-48DA-975B-9DDD27DEADD9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6D3577A8-E9FC-43B7-B3E2-76EDDA51C160}"/>
                </a:ext>
              </a:extLst>
            </p:cNvPr>
            <p:cNvSpPr txBox="1"/>
            <p:nvPr/>
          </p:nvSpPr>
          <p:spPr>
            <a:xfrm rot="16200000">
              <a:off x="8186879" y="3220387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b="1" dirty="0">
                  <a:solidFill>
                    <a:srgbClr val="F0EEF0"/>
                  </a:solidFill>
                </a:rPr>
                <a:t>องค์ประกอบ</a:t>
              </a:r>
              <a:endParaRPr lang="en-US" sz="3200" b="1" dirty="0">
                <a:solidFill>
                  <a:srgbClr val="F0EEF0"/>
                </a:solidFill>
              </a:endParaRPr>
            </a:p>
          </p:txBody>
        </p:sp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36FD3106-E967-44D6-AB4D-A0DA183F7C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3E930874-288B-4537-8AA6-A601044D9580}"/>
              </a:ext>
            </a:extLst>
          </p:cNvPr>
          <p:cNvGrpSpPr/>
          <p:nvPr/>
        </p:nvGrpSpPr>
        <p:grpSpPr>
          <a:xfrm>
            <a:off x="-8818262" y="0"/>
            <a:ext cx="9927504" cy="6858000"/>
            <a:chOff x="-9337032" y="-1"/>
            <a:chExt cx="9927504" cy="6858000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5CDF0F-0FD1-40B0-BD29-F7D200A3A066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A02216B9-43DC-4135-9F3E-7EFEAD2EB420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7342E0B-2429-4B98-AF6A-1DB087CBDE83}"/>
                </a:ext>
              </a:extLst>
            </p:cNvPr>
            <p:cNvSpPr txBox="1"/>
            <p:nvPr/>
          </p:nvSpPr>
          <p:spPr>
            <a:xfrm rot="16200000">
              <a:off x="-738260" y="3297330"/>
              <a:ext cx="199208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200" b="1" dirty="0">
                  <a:solidFill>
                    <a:srgbClr val="F0EEF0"/>
                  </a:solidFill>
                </a:rPr>
                <a:t>ประเภทของสื่อดิจิทัล</a:t>
              </a:r>
              <a:endParaRPr lang="en-US" sz="2200" b="1" dirty="0">
                <a:solidFill>
                  <a:srgbClr val="F0EEF0"/>
                </a:solidFill>
              </a:endParaRPr>
            </a:p>
          </p:txBody>
        </p:sp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29879508-5AD7-4FE2-AD55-8AF69ECDBE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7277CEC9-24C9-4B1D-964A-A216786A7724}"/>
              </a:ext>
            </a:extLst>
          </p:cNvPr>
          <p:cNvCxnSpPr/>
          <p:nvPr/>
        </p:nvCxnSpPr>
        <p:spPr>
          <a:xfrm>
            <a:off x="3850016" y="3623253"/>
            <a:ext cx="1966913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Group 96">
            <a:extLst>
              <a:ext uri="{FF2B5EF4-FFF2-40B4-BE49-F238E27FC236}">
                <a16:creationId xmlns:a16="http://schemas.microsoft.com/office/drawing/2014/main" id="{F1840EDE-DF70-433F-86FE-A402BC5C2DDE}"/>
              </a:ext>
            </a:extLst>
          </p:cNvPr>
          <p:cNvGrpSpPr/>
          <p:nvPr/>
        </p:nvGrpSpPr>
        <p:grpSpPr>
          <a:xfrm>
            <a:off x="3638922" y="3517706"/>
            <a:ext cx="211094" cy="211094"/>
            <a:chOff x="1677812" y="4248152"/>
            <a:chExt cx="211094" cy="211094"/>
          </a:xfrm>
        </p:grpSpPr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43B84625-CD81-4477-AFEA-2D657FFA16C5}"/>
                </a:ext>
              </a:extLst>
            </p:cNvPr>
            <p:cNvSpPr/>
            <p:nvPr/>
          </p:nvSpPr>
          <p:spPr>
            <a:xfrm>
              <a:off x="1677812" y="4248152"/>
              <a:ext cx="211094" cy="21109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90BB5737-FB23-4CC2-81BC-52D57E7FB8E9}"/>
                </a:ext>
              </a:extLst>
            </p:cNvPr>
            <p:cNvSpPr/>
            <p:nvPr/>
          </p:nvSpPr>
          <p:spPr>
            <a:xfrm>
              <a:off x="1708100" y="4278440"/>
              <a:ext cx="150518" cy="150518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D5DAD85F-381F-4EA0-9781-3C23F8D9AC73}"/>
              </a:ext>
            </a:extLst>
          </p:cNvPr>
          <p:cNvCxnSpPr/>
          <p:nvPr/>
        </p:nvCxnSpPr>
        <p:spPr>
          <a:xfrm>
            <a:off x="5997735" y="3623253"/>
            <a:ext cx="1966913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E76B67BC-401F-4EA8-8CBE-EEB8DFAA45A7}"/>
              </a:ext>
            </a:extLst>
          </p:cNvPr>
          <p:cNvGrpSpPr/>
          <p:nvPr/>
        </p:nvGrpSpPr>
        <p:grpSpPr>
          <a:xfrm>
            <a:off x="5816929" y="3517706"/>
            <a:ext cx="211094" cy="211094"/>
            <a:chOff x="3855819" y="4248152"/>
            <a:chExt cx="211094" cy="211094"/>
          </a:xfrm>
        </p:grpSpPr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A399A27A-C7E8-457C-9D90-A66A1BF1F76F}"/>
                </a:ext>
              </a:extLst>
            </p:cNvPr>
            <p:cNvSpPr/>
            <p:nvPr/>
          </p:nvSpPr>
          <p:spPr>
            <a:xfrm>
              <a:off x="3855819" y="4248152"/>
              <a:ext cx="211094" cy="21109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C4008114-54A1-42C2-9000-1CC3AE1D8927}"/>
                </a:ext>
              </a:extLst>
            </p:cNvPr>
            <p:cNvSpPr/>
            <p:nvPr/>
          </p:nvSpPr>
          <p:spPr>
            <a:xfrm>
              <a:off x="3886107" y="4278440"/>
              <a:ext cx="150518" cy="150518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590AD362-84BB-49C7-8C91-CDB895729924}"/>
              </a:ext>
            </a:extLst>
          </p:cNvPr>
          <p:cNvGrpSpPr/>
          <p:nvPr/>
        </p:nvGrpSpPr>
        <p:grpSpPr>
          <a:xfrm>
            <a:off x="7934360" y="3517706"/>
            <a:ext cx="211094" cy="211094"/>
            <a:chOff x="5973250" y="4248152"/>
            <a:chExt cx="211094" cy="211094"/>
          </a:xfrm>
        </p:grpSpPr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A32FB427-F316-4459-B06D-2A2B27FC7053}"/>
                </a:ext>
              </a:extLst>
            </p:cNvPr>
            <p:cNvSpPr/>
            <p:nvPr/>
          </p:nvSpPr>
          <p:spPr>
            <a:xfrm>
              <a:off x="5973250" y="4248152"/>
              <a:ext cx="211094" cy="21109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C35EF795-8B2D-4CD0-87FF-5756B089D921}"/>
                </a:ext>
              </a:extLst>
            </p:cNvPr>
            <p:cNvSpPr/>
            <p:nvPr/>
          </p:nvSpPr>
          <p:spPr>
            <a:xfrm>
              <a:off x="6003538" y="4278440"/>
              <a:ext cx="150518" cy="150518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8" name="TextBox 107">
            <a:extLst>
              <a:ext uri="{FF2B5EF4-FFF2-40B4-BE49-F238E27FC236}">
                <a16:creationId xmlns:a16="http://schemas.microsoft.com/office/drawing/2014/main" id="{895C2AE9-E6EE-4572-8B9B-0A1C8899D6FE}"/>
              </a:ext>
            </a:extLst>
          </p:cNvPr>
          <p:cNvSpPr txBox="1"/>
          <p:nvPr/>
        </p:nvSpPr>
        <p:spPr>
          <a:xfrm>
            <a:off x="2368944" y="4829854"/>
            <a:ext cx="25146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เข้าใจบริบท และประเมินสื่อดิจิทัล เพื่อใช้ในการตัดสินใจเกี่ยวกับสิ่งที่พบ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0B20FE2-BC47-4EB2-B7EA-CBE6F5B390D3}"/>
              </a:ext>
            </a:extLst>
          </p:cNvPr>
          <p:cNvSpPr txBox="1"/>
          <p:nvPr/>
        </p:nvSpPr>
        <p:spPr>
          <a:xfrm>
            <a:off x="2594536" y="3709155"/>
            <a:ext cx="22890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solidFill>
                  <a:srgbClr val="FF5969"/>
                </a:solidFill>
              </a:rPr>
              <a:t>เข้าใจ</a:t>
            </a:r>
            <a:endParaRPr lang="en-US" sz="2800" b="1" dirty="0">
              <a:solidFill>
                <a:srgbClr val="FF5969"/>
              </a:solidFill>
            </a:endParaRPr>
          </a:p>
          <a:p>
            <a:pPr algn="ctr"/>
            <a:r>
              <a:rPr lang="en-US" sz="2400" b="1" dirty="0">
                <a:solidFill>
                  <a:srgbClr val="FF5969"/>
                </a:solidFill>
              </a:rPr>
              <a:t>Understanding</a:t>
            </a:r>
            <a:endParaRPr lang="th-TH" sz="2400" b="1" dirty="0">
              <a:solidFill>
                <a:srgbClr val="FF5969"/>
              </a:solidFill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5FF83314-6443-4064-B8AD-715FDF38C0B1}"/>
              </a:ext>
            </a:extLst>
          </p:cNvPr>
          <p:cNvSpPr txBox="1"/>
          <p:nvPr/>
        </p:nvSpPr>
        <p:spPr>
          <a:xfrm>
            <a:off x="4883585" y="4801494"/>
            <a:ext cx="22890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การเข้าถึง การวิเคราะห์ และการผลิตสื่อผ่านความเข้าใจและ</a:t>
            </a:r>
            <a:endParaRPr lang="en-US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th-TH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การตระหนัก</a:t>
            </a:r>
            <a:endParaRPr lang="en-US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B58D17C2-3595-44AD-9D77-27C29A8030BC}"/>
              </a:ext>
            </a:extLst>
          </p:cNvPr>
          <p:cNvSpPr txBox="1"/>
          <p:nvPr/>
        </p:nvSpPr>
        <p:spPr>
          <a:xfrm>
            <a:off x="4758494" y="3727504"/>
            <a:ext cx="22890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solidFill>
                  <a:srgbClr val="52CBBE"/>
                </a:solidFill>
              </a:rPr>
              <a:t>การรู้สื่อ</a:t>
            </a:r>
          </a:p>
          <a:p>
            <a:pPr algn="ctr"/>
            <a:r>
              <a:rPr lang="en-US" sz="2400" b="1" dirty="0">
                <a:solidFill>
                  <a:srgbClr val="52CBBE"/>
                </a:solidFill>
              </a:rPr>
              <a:t>Media Literacy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572131EC-94E6-4982-85F7-903D6FA72171}"/>
              </a:ext>
            </a:extLst>
          </p:cNvPr>
          <p:cNvSpPr txBox="1"/>
          <p:nvPr/>
        </p:nvSpPr>
        <p:spPr>
          <a:xfrm>
            <a:off x="7172634" y="4745265"/>
            <a:ext cx="22890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การประเมินว่าสารสนเทศใดที่มนุษย์ต้องการ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D8562F22-E78F-4DD5-9BBD-EEAB69C0B365}"/>
              </a:ext>
            </a:extLst>
          </p:cNvPr>
          <p:cNvSpPr txBox="1"/>
          <p:nvPr/>
        </p:nvSpPr>
        <p:spPr>
          <a:xfrm>
            <a:off x="7093024" y="3767656"/>
            <a:ext cx="2289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solidFill>
                  <a:srgbClr val="FEC630"/>
                </a:solidFill>
              </a:rPr>
              <a:t>การรู้สารสนเทศ</a:t>
            </a:r>
            <a:endParaRPr lang="en-US" sz="2800" b="1" dirty="0">
              <a:solidFill>
                <a:srgbClr val="FEC630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11450F4-A7BD-494E-BD71-C6C5EB8D03D1}"/>
              </a:ext>
            </a:extLst>
          </p:cNvPr>
          <p:cNvGrpSpPr/>
          <p:nvPr/>
        </p:nvGrpSpPr>
        <p:grpSpPr>
          <a:xfrm>
            <a:off x="3101220" y="1755914"/>
            <a:ext cx="1275682" cy="1275682"/>
            <a:chOff x="3063120" y="1755914"/>
            <a:chExt cx="1275682" cy="1275682"/>
          </a:xfrm>
        </p:grpSpPr>
        <p:sp>
          <p:nvSpPr>
            <p:cNvPr id="120" name="Teardrop 119">
              <a:extLst>
                <a:ext uri="{FF2B5EF4-FFF2-40B4-BE49-F238E27FC236}">
                  <a16:creationId xmlns:a16="http://schemas.microsoft.com/office/drawing/2014/main" id="{5E489B47-B2BB-4EFB-8EC4-21C10615E463}"/>
                </a:ext>
              </a:extLst>
            </p:cNvPr>
            <p:cNvSpPr/>
            <p:nvPr/>
          </p:nvSpPr>
          <p:spPr>
            <a:xfrm rot="8100000">
              <a:off x="3063120" y="1755914"/>
              <a:ext cx="1275682" cy="1275682"/>
            </a:xfrm>
            <a:prstGeom prst="teardrop">
              <a:avLst>
                <a:gd name="adj" fmla="val 109962"/>
              </a:avLst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862B435C-D1B2-4C1C-B995-8D888E87C5D7}"/>
                </a:ext>
              </a:extLst>
            </p:cNvPr>
            <p:cNvSpPr/>
            <p:nvPr/>
          </p:nvSpPr>
          <p:spPr>
            <a:xfrm>
              <a:off x="3257469" y="1948912"/>
              <a:ext cx="889686" cy="8896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1" name="Picture 130">
              <a:extLst>
                <a:ext uri="{FF2B5EF4-FFF2-40B4-BE49-F238E27FC236}">
                  <a16:creationId xmlns:a16="http://schemas.microsoft.com/office/drawing/2014/main" id="{262C0D94-FE17-421D-AA32-BD4AFE13E66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6696" y="2066644"/>
              <a:ext cx="627392" cy="627390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191C1607-C8B7-4B99-9DC5-3321A9E92D49}"/>
              </a:ext>
            </a:extLst>
          </p:cNvPr>
          <p:cNvGrpSpPr/>
          <p:nvPr/>
        </p:nvGrpSpPr>
        <p:grpSpPr>
          <a:xfrm>
            <a:off x="5280540" y="1755914"/>
            <a:ext cx="1275682" cy="1275682"/>
            <a:chOff x="5242440" y="1755914"/>
            <a:chExt cx="1275682" cy="1275682"/>
          </a:xfrm>
        </p:grpSpPr>
        <p:sp>
          <p:nvSpPr>
            <p:cNvPr id="124" name="Teardrop 123">
              <a:extLst>
                <a:ext uri="{FF2B5EF4-FFF2-40B4-BE49-F238E27FC236}">
                  <a16:creationId xmlns:a16="http://schemas.microsoft.com/office/drawing/2014/main" id="{A44D7BEA-70F0-4773-A72C-A5B9951D3536}"/>
                </a:ext>
              </a:extLst>
            </p:cNvPr>
            <p:cNvSpPr/>
            <p:nvPr/>
          </p:nvSpPr>
          <p:spPr>
            <a:xfrm rot="8100000">
              <a:off x="5242440" y="1755914"/>
              <a:ext cx="1275682" cy="1275682"/>
            </a:xfrm>
            <a:prstGeom prst="teardrop">
              <a:avLst>
                <a:gd name="adj" fmla="val 109962"/>
              </a:avLst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1431DABB-47B8-4640-BD39-9CC7E2CDA115}"/>
                </a:ext>
              </a:extLst>
            </p:cNvPr>
            <p:cNvSpPr/>
            <p:nvPr/>
          </p:nvSpPr>
          <p:spPr>
            <a:xfrm>
              <a:off x="5436789" y="1948912"/>
              <a:ext cx="889686" cy="8896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2" name="Picture 131">
              <a:extLst>
                <a:ext uri="{FF2B5EF4-FFF2-40B4-BE49-F238E27FC236}">
                  <a16:creationId xmlns:a16="http://schemas.microsoft.com/office/drawing/2014/main" id="{B5EEDA48-5891-495E-A9A5-8AEE839470A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5681" y="2061164"/>
              <a:ext cx="659146" cy="659144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A807BE1-996E-4364-AC05-CAC8C826377C}"/>
              </a:ext>
            </a:extLst>
          </p:cNvPr>
          <p:cNvGrpSpPr/>
          <p:nvPr/>
        </p:nvGrpSpPr>
        <p:grpSpPr>
          <a:xfrm>
            <a:off x="7391281" y="1755914"/>
            <a:ext cx="1275682" cy="1275682"/>
            <a:chOff x="7353181" y="1755914"/>
            <a:chExt cx="1275682" cy="1275682"/>
          </a:xfrm>
        </p:grpSpPr>
        <p:sp>
          <p:nvSpPr>
            <p:cNvPr id="128" name="Teardrop 127">
              <a:extLst>
                <a:ext uri="{FF2B5EF4-FFF2-40B4-BE49-F238E27FC236}">
                  <a16:creationId xmlns:a16="http://schemas.microsoft.com/office/drawing/2014/main" id="{76257F1B-992C-4717-A6A2-EDE25A4F31C3}"/>
                </a:ext>
              </a:extLst>
            </p:cNvPr>
            <p:cNvSpPr/>
            <p:nvPr/>
          </p:nvSpPr>
          <p:spPr>
            <a:xfrm rot="8100000">
              <a:off x="7353181" y="1755914"/>
              <a:ext cx="1275682" cy="1275682"/>
            </a:xfrm>
            <a:prstGeom prst="teardrop">
              <a:avLst>
                <a:gd name="adj" fmla="val 109962"/>
              </a:avLst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CBB174F9-BA66-486F-BC62-F2720CED100C}"/>
                </a:ext>
              </a:extLst>
            </p:cNvPr>
            <p:cNvSpPr/>
            <p:nvPr/>
          </p:nvSpPr>
          <p:spPr>
            <a:xfrm>
              <a:off x="7547530" y="1948912"/>
              <a:ext cx="889686" cy="8896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3" name="Picture 132">
              <a:extLst>
                <a:ext uri="{FF2B5EF4-FFF2-40B4-BE49-F238E27FC236}">
                  <a16:creationId xmlns:a16="http://schemas.microsoft.com/office/drawing/2014/main" id="{58BE45EE-A44E-41D8-8C13-099C1F70EFC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8666" y="2048456"/>
              <a:ext cx="684562" cy="6845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244992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id="{10781169-B7A4-446E-BD33-B9650367A7F9}"/>
              </a:ext>
            </a:extLst>
          </p:cNvPr>
          <p:cNvGrpSpPr/>
          <p:nvPr/>
        </p:nvGrpSpPr>
        <p:grpSpPr>
          <a:xfrm>
            <a:off x="-270581" y="-6"/>
            <a:ext cx="12482920" cy="6858000"/>
            <a:chOff x="-290920" y="0"/>
            <a:chExt cx="12482920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CED3AF08-30FC-4AFF-9C5C-99D0A7099514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9AF1FBA-9557-484A-B305-EE590A192E96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07E3AA2-679E-4924-AC1B-FE6C3A02C251}"/>
                </a:ext>
              </a:extLst>
            </p:cNvPr>
            <p:cNvSpPr txBox="1"/>
            <p:nvPr/>
          </p:nvSpPr>
          <p:spPr>
            <a:xfrm rot="16200000">
              <a:off x="10872792" y="3194734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0EEF0"/>
                  </a:solidFill>
                </a:rPr>
                <a:t>about</a:t>
              </a: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CD9846FC-755F-4A0E-BAD3-A5D51C0E1E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F00A67C9-4929-4EFF-9CB6-292640CD2738}"/>
              </a:ext>
            </a:extLst>
          </p:cNvPr>
          <p:cNvGrpSpPr/>
          <p:nvPr/>
        </p:nvGrpSpPr>
        <p:grpSpPr>
          <a:xfrm>
            <a:off x="260019" y="-12"/>
            <a:ext cx="11447501" cy="6858000"/>
            <a:chOff x="213096" y="0"/>
            <a:chExt cx="11447501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E8CDB02-4760-4298-BC44-93A18EB02F13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57C0FD50-5E69-463E-A01B-65E9D864A386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4CBFB1D-37FD-419F-B98C-860BF5217905}"/>
                </a:ext>
              </a:extLst>
            </p:cNvPr>
            <p:cNvSpPr txBox="1"/>
            <p:nvPr/>
          </p:nvSpPr>
          <p:spPr>
            <a:xfrm rot="16200000">
              <a:off x="10341391" y="3136612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F0EEF0"/>
                  </a:solidFill>
                </a:rPr>
                <a:t>heading</a:t>
              </a: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60B383F7-52C5-4FB7-AEC3-35A48D7354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F7667A6-1C16-4F0A-A162-61BD16E6BE6B}"/>
              </a:ext>
            </a:extLst>
          </p:cNvPr>
          <p:cNvGrpSpPr/>
          <p:nvPr/>
        </p:nvGrpSpPr>
        <p:grpSpPr>
          <a:xfrm>
            <a:off x="1259352" y="-18"/>
            <a:ext cx="9961092" cy="6858000"/>
            <a:chOff x="491575" y="0"/>
            <a:chExt cx="9961092" cy="685800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0E8C29A9-4AAB-442C-A7A4-40DCCE0A9694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81520FE7-5699-4290-9C3C-51E0C60ECC6B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AFD50D6F-822B-4109-8B0C-BA004A0B7145}"/>
                </a:ext>
              </a:extLst>
            </p:cNvPr>
            <p:cNvSpPr txBox="1"/>
            <p:nvPr/>
          </p:nvSpPr>
          <p:spPr>
            <a:xfrm rot="16200000">
              <a:off x="9117129" y="3220389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b="1" dirty="0">
                  <a:solidFill>
                    <a:srgbClr val="F0EEF0"/>
                  </a:solidFill>
                </a:rPr>
                <a:t>ความหมาย</a:t>
              </a:r>
              <a:endParaRPr lang="en-US" sz="3200" b="1" dirty="0">
                <a:solidFill>
                  <a:srgbClr val="F0EEF0"/>
                </a:solidFill>
              </a:endParaRPr>
            </a:p>
          </p:txBody>
        </p:sp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0376C61F-147B-441E-B32E-45D5BC1B66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70" name="Rectangle 69">
            <a:extLst>
              <a:ext uri="{FF2B5EF4-FFF2-40B4-BE49-F238E27FC236}">
                <a16:creationId xmlns:a16="http://schemas.microsoft.com/office/drawing/2014/main" id="{990CE96C-B0E8-49CB-B717-EBFFECB6602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4E70D3F9-D583-4ACD-8480-0F4A65ED3C83}"/>
              </a:ext>
            </a:extLst>
          </p:cNvPr>
          <p:cNvGrpSpPr/>
          <p:nvPr/>
        </p:nvGrpSpPr>
        <p:grpSpPr>
          <a:xfrm>
            <a:off x="1110324" y="0"/>
            <a:ext cx="9574094" cy="6858000"/>
            <a:chOff x="491575" y="0"/>
            <a:chExt cx="9574094" cy="6858000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321108FC-08B5-45CC-AB47-1104119B25FD}"/>
                </a:ext>
              </a:extLst>
            </p:cNvPr>
            <p:cNvSpPr/>
            <p:nvPr/>
          </p:nvSpPr>
          <p:spPr>
            <a:xfrm>
              <a:off x="491575" y="0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96A47C8C-7F88-484E-817B-572BEDC2BC69}"/>
                </a:ext>
              </a:extLst>
            </p:cNvPr>
            <p:cNvSpPr/>
            <p:nvPr/>
          </p:nvSpPr>
          <p:spPr>
            <a:xfrm>
              <a:off x="8897260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E3DB5570-AC77-4396-9748-4183DF7C8396}"/>
                </a:ext>
              </a:extLst>
            </p:cNvPr>
            <p:cNvSpPr txBox="1"/>
            <p:nvPr/>
          </p:nvSpPr>
          <p:spPr>
            <a:xfrm rot="16200000">
              <a:off x="8746453" y="3251165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800" b="1" dirty="0">
                  <a:solidFill>
                    <a:srgbClr val="F0EEF0"/>
                  </a:solidFill>
                </a:rPr>
                <a:t>สื่อดิจิทัลคืออะไร</a:t>
              </a:r>
              <a:endParaRPr lang="en-US" sz="2800" b="1" dirty="0">
                <a:solidFill>
                  <a:srgbClr val="F0EEF0"/>
                </a:solidFill>
              </a:endParaRPr>
            </a:p>
          </p:txBody>
        </p:sp>
        <p:pic>
          <p:nvPicPr>
            <p:cNvPr id="99" name="Picture 98">
              <a:extLst>
                <a:ext uri="{FF2B5EF4-FFF2-40B4-BE49-F238E27FC236}">
                  <a16:creationId xmlns:a16="http://schemas.microsoft.com/office/drawing/2014/main" id="{F6ED4041-CDD9-443D-802E-47D4387906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E7044FAB-DB4A-4E59-B111-8CA4168E7FA4}"/>
              </a:ext>
            </a:extLst>
          </p:cNvPr>
          <p:cNvGrpSpPr/>
          <p:nvPr/>
        </p:nvGrpSpPr>
        <p:grpSpPr>
          <a:xfrm>
            <a:off x="-7638543" y="-1"/>
            <a:ext cx="8746686" cy="6858000"/>
            <a:chOff x="718505" y="-1"/>
            <a:chExt cx="8746686" cy="6858000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824F072A-08CC-4CC6-B5EF-C1833A244FA3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A3C6C4A9-8B6A-429B-980E-26CD0C3A573E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58AC381-BFD1-4A89-AE49-8ADC853A6849}"/>
                </a:ext>
              </a:extLst>
            </p:cNvPr>
            <p:cNvSpPr txBox="1"/>
            <p:nvPr/>
          </p:nvSpPr>
          <p:spPr>
            <a:xfrm rot="16200000">
              <a:off x="8207538" y="3251160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800" b="1" dirty="0">
                  <a:solidFill>
                    <a:srgbClr val="F0EEF0"/>
                  </a:solidFill>
                </a:rPr>
                <a:t>องค์ประกอบ</a:t>
              </a:r>
              <a:endParaRPr lang="en-US" sz="2800" b="1" dirty="0">
                <a:solidFill>
                  <a:srgbClr val="F0EEF0"/>
                </a:solidFill>
              </a:endParaRPr>
            </a:p>
          </p:txBody>
        </p:sp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9DF2E944-82FA-495B-8A5C-9BDE263553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0E31D48-090A-4A9C-AF5C-4B0C49C47C7D}"/>
              </a:ext>
            </a:extLst>
          </p:cNvPr>
          <p:cNvGrpSpPr/>
          <p:nvPr/>
        </p:nvGrpSpPr>
        <p:grpSpPr>
          <a:xfrm>
            <a:off x="-9310330" y="0"/>
            <a:ext cx="9927504" cy="6858000"/>
            <a:chOff x="-9337032" y="-1"/>
            <a:chExt cx="9927504" cy="6858000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3A79A714-CB74-4EFD-9BC1-A7F2F993842A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006C60A-833A-41C2-A553-8132E7B3A7DB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95AECC6C-A520-4756-9163-08D14835D791}"/>
                </a:ext>
              </a:extLst>
            </p:cNvPr>
            <p:cNvSpPr txBox="1"/>
            <p:nvPr/>
          </p:nvSpPr>
          <p:spPr>
            <a:xfrm rot="16200000">
              <a:off x="-738260" y="3297330"/>
              <a:ext cx="199208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200" b="1" dirty="0">
                  <a:solidFill>
                    <a:srgbClr val="F0EEF0"/>
                  </a:solidFill>
                </a:rPr>
                <a:t>ประเภทของสื่อดิจิทัล</a:t>
              </a:r>
              <a:endParaRPr lang="en-US" sz="2200" b="1" dirty="0">
                <a:solidFill>
                  <a:srgbClr val="F0EEF0"/>
                </a:solidFill>
              </a:endParaRPr>
            </a:p>
          </p:txBody>
        </p:sp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0F8A56B9-A504-4035-8439-53ED4617B8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101" name="Oval 100">
            <a:extLst>
              <a:ext uri="{FF2B5EF4-FFF2-40B4-BE49-F238E27FC236}">
                <a16:creationId xmlns:a16="http://schemas.microsoft.com/office/drawing/2014/main" id="{8A4AD62D-BD7E-415D-B725-6AC37487928F}"/>
              </a:ext>
            </a:extLst>
          </p:cNvPr>
          <p:cNvSpPr/>
          <p:nvPr/>
        </p:nvSpPr>
        <p:spPr>
          <a:xfrm>
            <a:off x="1476600" y="667093"/>
            <a:ext cx="2017224" cy="2017224"/>
          </a:xfrm>
          <a:prstGeom prst="ellipse">
            <a:avLst/>
          </a:prstGeom>
          <a:solidFill>
            <a:srgbClr val="FFB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8106C475-63FF-4B88-9037-7D4296DCF408}"/>
              </a:ext>
            </a:extLst>
          </p:cNvPr>
          <p:cNvSpPr/>
          <p:nvPr/>
        </p:nvSpPr>
        <p:spPr>
          <a:xfrm>
            <a:off x="4164548" y="703373"/>
            <a:ext cx="2075350" cy="2075350"/>
          </a:xfrm>
          <a:prstGeom prst="ellipse">
            <a:avLst/>
          </a:prstGeom>
          <a:solidFill>
            <a:srgbClr val="52CB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BEA41108-70F3-44FD-9476-BB5FCAD01852}"/>
              </a:ext>
            </a:extLst>
          </p:cNvPr>
          <p:cNvSpPr/>
          <p:nvPr/>
        </p:nvSpPr>
        <p:spPr>
          <a:xfrm>
            <a:off x="7095631" y="610122"/>
            <a:ext cx="2085652" cy="208565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FFECBB9F-A6DA-4867-8BFF-1EB9CC0E78D3}"/>
              </a:ext>
            </a:extLst>
          </p:cNvPr>
          <p:cNvGrpSpPr/>
          <p:nvPr/>
        </p:nvGrpSpPr>
        <p:grpSpPr>
          <a:xfrm>
            <a:off x="1626903" y="503461"/>
            <a:ext cx="662608" cy="523220"/>
            <a:chOff x="668600" y="2123782"/>
            <a:chExt cx="662608" cy="523220"/>
          </a:xfrm>
        </p:grpSpPr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758FFA05-60D3-49D7-AD33-70C14A462582}"/>
                </a:ext>
              </a:extLst>
            </p:cNvPr>
            <p:cNvSpPr/>
            <p:nvPr/>
          </p:nvSpPr>
          <p:spPr>
            <a:xfrm>
              <a:off x="732304" y="2123782"/>
              <a:ext cx="523220" cy="52322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6F674720-AA72-463C-A9F5-CC05A31FD455}"/>
                </a:ext>
              </a:extLst>
            </p:cNvPr>
            <p:cNvSpPr txBox="1"/>
            <p:nvPr/>
          </p:nvSpPr>
          <p:spPr>
            <a:xfrm>
              <a:off x="668600" y="2154559"/>
              <a:ext cx="6626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E6E7E9"/>
                  </a:solidFill>
                </a:rPr>
                <a:t>01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F148DB69-DF3E-4C33-B538-AF9F73BD860D}"/>
              </a:ext>
            </a:extLst>
          </p:cNvPr>
          <p:cNvGrpSpPr/>
          <p:nvPr/>
        </p:nvGrpSpPr>
        <p:grpSpPr>
          <a:xfrm>
            <a:off x="4291000" y="472684"/>
            <a:ext cx="662608" cy="523220"/>
            <a:chOff x="662610" y="2123782"/>
            <a:chExt cx="662608" cy="523220"/>
          </a:xfrm>
        </p:grpSpPr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AECF5359-B27A-4EA4-9470-E15A636740F1}"/>
                </a:ext>
              </a:extLst>
            </p:cNvPr>
            <p:cNvSpPr/>
            <p:nvPr/>
          </p:nvSpPr>
          <p:spPr>
            <a:xfrm>
              <a:off x="732304" y="2123782"/>
              <a:ext cx="523220" cy="52322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45730238-5131-470C-B8FC-1D599D94B747}"/>
                </a:ext>
              </a:extLst>
            </p:cNvPr>
            <p:cNvSpPr txBox="1"/>
            <p:nvPr/>
          </p:nvSpPr>
          <p:spPr>
            <a:xfrm>
              <a:off x="662610" y="2154559"/>
              <a:ext cx="6626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E6E7E9"/>
                  </a:solidFill>
                </a:rPr>
                <a:t>02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999227E9-EB21-4059-B513-140E8EB32283}"/>
              </a:ext>
            </a:extLst>
          </p:cNvPr>
          <p:cNvGrpSpPr/>
          <p:nvPr/>
        </p:nvGrpSpPr>
        <p:grpSpPr>
          <a:xfrm>
            <a:off x="7095628" y="643891"/>
            <a:ext cx="662608" cy="508072"/>
            <a:chOff x="662610" y="2131356"/>
            <a:chExt cx="662608" cy="508072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16BFFE64-6C8E-4F76-92AF-FE854A15A057}"/>
                </a:ext>
              </a:extLst>
            </p:cNvPr>
            <p:cNvSpPr/>
            <p:nvPr/>
          </p:nvSpPr>
          <p:spPr>
            <a:xfrm>
              <a:off x="739878" y="2131356"/>
              <a:ext cx="508072" cy="508072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A560E021-6D3E-44E0-9017-02F6FD846B8E}"/>
                </a:ext>
              </a:extLst>
            </p:cNvPr>
            <p:cNvSpPr txBox="1"/>
            <p:nvPr/>
          </p:nvSpPr>
          <p:spPr>
            <a:xfrm>
              <a:off x="662610" y="2154558"/>
              <a:ext cx="6626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E6E7E9"/>
                  </a:solidFill>
                </a:rPr>
                <a:t>03</a:t>
              </a:r>
            </a:p>
          </p:txBody>
        </p:sp>
      </p:grpSp>
      <p:sp>
        <p:nvSpPr>
          <p:cNvPr id="119" name="TextBox 118">
            <a:extLst>
              <a:ext uri="{FF2B5EF4-FFF2-40B4-BE49-F238E27FC236}">
                <a16:creationId xmlns:a16="http://schemas.microsoft.com/office/drawing/2014/main" id="{47D438D1-4A2C-457A-A675-A2FFD11F8FC1}"/>
              </a:ext>
            </a:extLst>
          </p:cNvPr>
          <p:cNvSpPr txBox="1"/>
          <p:nvPr/>
        </p:nvSpPr>
        <p:spPr>
          <a:xfrm>
            <a:off x="1223164" y="2839712"/>
            <a:ext cx="23229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rgbClr val="FF5969"/>
                </a:solidFill>
              </a:rPr>
              <a:t>“สื่อดิจิทัล คือ เนื้อหาของการสื่อสาร</a:t>
            </a:r>
          </a:p>
          <a:p>
            <a:pPr algn="ctr"/>
            <a:r>
              <a:rPr lang="th-TH" sz="2400" b="1" dirty="0">
                <a:solidFill>
                  <a:srgbClr val="FF5969"/>
                </a:solidFill>
              </a:rPr>
              <a:t>ที่สามารถเข้าถึงได้โดยผ่านทางเครื่องมือดิจิทัล” </a:t>
            </a:r>
            <a:endParaRPr lang="en-US" sz="2400" b="1" dirty="0">
              <a:solidFill>
                <a:srgbClr val="FF5969"/>
              </a:solidFill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CCBD766E-1FDC-47EC-AFE3-250300F9E1D4}"/>
              </a:ext>
            </a:extLst>
          </p:cNvPr>
          <p:cNvSpPr txBox="1"/>
          <p:nvPr/>
        </p:nvSpPr>
        <p:spPr>
          <a:xfrm>
            <a:off x="3807031" y="2839714"/>
            <a:ext cx="28321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rgbClr val="03A1A4"/>
                </a:solidFill>
              </a:rPr>
              <a:t>“สื่อดิจิทัล คือ สื่อที่มีคุณสมบัติสำคัญอยู่ที่การมีปฏิสัมพันธ์ (</a:t>
            </a:r>
            <a:r>
              <a:rPr lang="en-US" sz="2400" b="1" dirty="0">
                <a:solidFill>
                  <a:srgbClr val="03A1A4"/>
                </a:solidFill>
              </a:rPr>
              <a:t>interactive) </a:t>
            </a:r>
            <a:r>
              <a:rPr lang="th-TH" sz="2400" b="1" dirty="0">
                <a:solidFill>
                  <a:srgbClr val="03A1A4"/>
                </a:solidFill>
              </a:rPr>
              <a:t>ซึ่งเป็นตัวช่วยให้ผู้ใช้สามารถมีส่วนร่วมซึ่งกันและทำให้ต่างฝ่ายต่างสามารถผลิตเนื้อหาของตนเองได้</a:t>
            </a:r>
            <a:r>
              <a:rPr lang="th-TH" sz="2400" dirty="0">
                <a:solidFill>
                  <a:srgbClr val="03A1A4"/>
                </a:solidFill>
              </a:rPr>
              <a:t>” </a:t>
            </a:r>
            <a:endParaRPr lang="en-US" sz="2400" dirty="0">
              <a:solidFill>
                <a:srgbClr val="03A1A4"/>
              </a:solidFill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A72104E9-D31B-4FE5-8105-9C439D743046}"/>
              </a:ext>
            </a:extLst>
          </p:cNvPr>
          <p:cNvSpPr txBox="1"/>
          <p:nvPr/>
        </p:nvSpPr>
        <p:spPr>
          <a:xfrm>
            <a:off x="6811750" y="2699075"/>
            <a:ext cx="264477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rgbClr val="00B050"/>
                </a:solidFill>
              </a:rPr>
              <a:t>สื่อดิจิทัล หมายถึง อะไรก็ตามที่เป็นตัวกลางถ่ายทอดข้อมูลเลข ฐาน </a:t>
            </a:r>
            <a:r>
              <a:rPr lang="en-US" sz="2400" b="1" dirty="0">
                <a:solidFill>
                  <a:srgbClr val="00B050"/>
                </a:solidFill>
              </a:rPr>
              <a:t>2</a:t>
            </a:r>
            <a:r>
              <a:rPr lang="th-TH" sz="2400" b="1" dirty="0">
                <a:solidFill>
                  <a:srgbClr val="00B050"/>
                </a:solidFill>
              </a:rPr>
              <a:t> คือ ตัวเลข </a:t>
            </a:r>
            <a:r>
              <a:rPr lang="en-US" sz="2400" b="1" dirty="0">
                <a:solidFill>
                  <a:srgbClr val="00B050"/>
                </a:solidFill>
              </a:rPr>
              <a:t>1</a:t>
            </a:r>
            <a:r>
              <a:rPr lang="th-TH" sz="2400" b="1" dirty="0">
                <a:solidFill>
                  <a:srgbClr val="00B050"/>
                </a:solidFill>
              </a:rPr>
              <a:t> และ </a:t>
            </a:r>
            <a:r>
              <a:rPr lang="en-US" sz="2400" b="1" dirty="0">
                <a:solidFill>
                  <a:srgbClr val="00B050"/>
                </a:solidFill>
              </a:rPr>
              <a:t>0</a:t>
            </a:r>
            <a:r>
              <a:rPr lang="th-TH" sz="2400" b="1" dirty="0">
                <a:solidFill>
                  <a:srgbClr val="00B050"/>
                </a:solidFill>
              </a:rPr>
              <a:t> สำหรับประมวลผล จัดเก็บหรือแสดงผลของข้อมูล เพื่อใช้ประโยชน์ในการส่งต่อข้อมูล สารสนเทศ จากแหล่งกำเนิดสารหรือผู้ส่งสารไปยังผู้รับสาร </a:t>
            </a:r>
            <a:endParaRPr lang="en-US" sz="2400" b="1" dirty="0">
              <a:solidFill>
                <a:srgbClr val="00B050"/>
              </a:solidFill>
            </a:endParaRPr>
          </a:p>
        </p:txBody>
      </p:sp>
      <p:pic>
        <p:nvPicPr>
          <p:cNvPr id="2050" name="Picture 2" descr="https://sites.google.com/site/dicitxl/_/rsrc/1472872587163/config/customLogo.gif?revision=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513" y="1366604"/>
            <a:ext cx="1731796" cy="904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 descr="https://sites.google.com/site/dicitxl/_/rsrc/1472872587163/config/customLogo.gif?revision=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9083" y="1341695"/>
            <a:ext cx="1731796" cy="904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" descr="https://sites.google.com/site/dicitxl/_/rsrc/1472872587163/config/customLogo.gif?revision=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314" y="1223253"/>
            <a:ext cx="1731796" cy="904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93264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id="{10781169-B7A4-446E-BD33-B9650367A7F9}"/>
              </a:ext>
            </a:extLst>
          </p:cNvPr>
          <p:cNvGrpSpPr/>
          <p:nvPr/>
        </p:nvGrpSpPr>
        <p:grpSpPr>
          <a:xfrm>
            <a:off x="-290920" y="0"/>
            <a:ext cx="12482920" cy="6858000"/>
            <a:chOff x="-290920" y="0"/>
            <a:chExt cx="12482920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CED3AF08-30FC-4AFF-9C5C-99D0A7099514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9AF1FBA-9557-484A-B305-EE590A192E96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07E3AA2-679E-4924-AC1B-FE6C3A02C251}"/>
                </a:ext>
              </a:extLst>
            </p:cNvPr>
            <p:cNvSpPr txBox="1"/>
            <p:nvPr/>
          </p:nvSpPr>
          <p:spPr>
            <a:xfrm rot="16200000">
              <a:off x="10872792" y="3194734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0EEF0"/>
                  </a:solidFill>
                </a:rPr>
                <a:t>about</a:t>
              </a: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CD9846FC-755F-4A0E-BAD3-A5D51C0E1E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F00A67C9-4929-4EFF-9CB6-292640CD2738}"/>
              </a:ext>
            </a:extLst>
          </p:cNvPr>
          <p:cNvGrpSpPr/>
          <p:nvPr/>
        </p:nvGrpSpPr>
        <p:grpSpPr>
          <a:xfrm>
            <a:off x="226788" y="-2"/>
            <a:ext cx="11501133" cy="6858000"/>
            <a:chOff x="213096" y="0"/>
            <a:chExt cx="11501133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E8CDB02-4760-4298-BC44-93A18EB02F13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57C0FD50-5E69-463E-A01B-65E9D864A386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4CBFB1D-37FD-419F-B98C-860BF5217905}"/>
                </a:ext>
              </a:extLst>
            </p:cNvPr>
            <p:cNvSpPr txBox="1"/>
            <p:nvPr/>
          </p:nvSpPr>
          <p:spPr>
            <a:xfrm rot="16200000">
              <a:off x="10425799" y="3136612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F0EEF0"/>
                  </a:solidFill>
                </a:rPr>
                <a:t>heading</a:t>
              </a: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60B383F7-52C5-4FB7-AEC3-35A48D7354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F7667A6-1C16-4F0A-A162-61BD16E6BE6B}"/>
              </a:ext>
            </a:extLst>
          </p:cNvPr>
          <p:cNvGrpSpPr/>
          <p:nvPr/>
        </p:nvGrpSpPr>
        <p:grpSpPr>
          <a:xfrm>
            <a:off x="1184133" y="0"/>
            <a:ext cx="10012460" cy="6858000"/>
            <a:chOff x="491575" y="0"/>
            <a:chExt cx="10012460" cy="685800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0E8C29A9-4AAB-442C-A7A4-40DCCE0A9694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81520FE7-5699-4290-9C3C-51E0C60ECC6B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AFD50D6F-822B-4109-8B0C-BA004A0B7145}"/>
                </a:ext>
              </a:extLst>
            </p:cNvPr>
            <p:cNvSpPr txBox="1"/>
            <p:nvPr/>
          </p:nvSpPr>
          <p:spPr>
            <a:xfrm rot="16200000">
              <a:off x="9215605" y="3220389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b="1" dirty="0">
                  <a:solidFill>
                    <a:srgbClr val="F0EEF0"/>
                  </a:solidFill>
                </a:rPr>
                <a:t>ความหมาย</a:t>
              </a:r>
              <a:endParaRPr lang="en-US" sz="3200" b="1" dirty="0">
                <a:solidFill>
                  <a:srgbClr val="F0EEF0"/>
                </a:solidFill>
              </a:endParaRPr>
            </a:p>
          </p:txBody>
        </p:sp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0376C61F-147B-441E-B32E-45D5BC1B66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70" name="Rectangle 69">
            <a:extLst>
              <a:ext uri="{FF2B5EF4-FFF2-40B4-BE49-F238E27FC236}">
                <a16:creationId xmlns:a16="http://schemas.microsoft.com/office/drawing/2014/main" id="{990CE96C-B0E8-49CB-B717-EBFFECB6602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4E70D3F9-D583-4ACD-8480-0F4A65ED3C83}"/>
              </a:ext>
            </a:extLst>
          </p:cNvPr>
          <p:cNvGrpSpPr/>
          <p:nvPr/>
        </p:nvGrpSpPr>
        <p:grpSpPr>
          <a:xfrm>
            <a:off x="1033115" y="-4"/>
            <a:ext cx="9611007" cy="6858000"/>
            <a:chOff x="491575" y="0"/>
            <a:chExt cx="9611007" cy="6858000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321108FC-08B5-45CC-AB47-1104119B25FD}"/>
                </a:ext>
              </a:extLst>
            </p:cNvPr>
            <p:cNvSpPr/>
            <p:nvPr/>
          </p:nvSpPr>
          <p:spPr>
            <a:xfrm>
              <a:off x="491575" y="0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96A47C8C-7F88-484E-817B-572BEDC2BC69}"/>
                </a:ext>
              </a:extLst>
            </p:cNvPr>
            <p:cNvSpPr/>
            <p:nvPr/>
          </p:nvSpPr>
          <p:spPr>
            <a:xfrm>
              <a:off x="8897260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E3DB5570-AC77-4396-9748-4183DF7C8396}"/>
                </a:ext>
              </a:extLst>
            </p:cNvPr>
            <p:cNvSpPr txBox="1"/>
            <p:nvPr/>
          </p:nvSpPr>
          <p:spPr>
            <a:xfrm rot="16200000">
              <a:off x="8844929" y="3251165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800" b="1" dirty="0">
                  <a:solidFill>
                    <a:srgbClr val="F0EEF0"/>
                  </a:solidFill>
                </a:rPr>
                <a:t>สื่อดิจิทัลคืออะไร</a:t>
              </a:r>
              <a:endParaRPr lang="en-US" sz="2800" b="1" dirty="0">
                <a:solidFill>
                  <a:srgbClr val="F0EEF0"/>
                </a:solidFill>
              </a:endParaRPr>
            </a:p>
          </p:txBody>
        </p:sp>
        <p:pic>
          <p:nvPicPr>
            <p:cNvPr id="99" name="Picture 98">
              <a:extLst>
                <a:ext uri="{FF2B5EF4-FFF2-40B4-BE49-F238E27FC236}">
                  <a16:creationId xmlns:a16="http://schemas.microsoft.com/office/drawing/2014/main" id="{F6ED4041-CDD9-443D-802E-47D4387906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E7044FAB-DB4A-4E59-B111-8CA4168E7FA4}"/>
              </a:ext>
            </a:extLst>
          </p:cNvPr>
          <p:cNvGrpSpPr/>
          <p:nvPr/>
        </p:nvGrpSpPr>
        <p:grpSpPr>
          <a:xfrm>
            <a:off x="1344009" y="0"/>
            <a:ext cx="8746686" cy="6858000"/>
            <a:chOff x="718505" y="-1"/>
            <a:chExt cx="8746686" cy="6858000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824F072A-08CC-4CC6-B5EF-C1833A244FA3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A3C6C4A9-8B6A-429B-980E-26CD0C3A573E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58AC381-BFD1-4A89-AE49-8ADC853A6849}"/>
                </a:ext>
              </a:extLst>
            </p:cNvPr>
            <p:cNvSpPr txBox="1"/>
            <p:nvPr/>
          </p:nvSpPr>
          <p:spPr>
            <a:xfrm rot="16200000">
              <a:off x="8207538" y="3251160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800" b="1" dirty="0">
                  <a:solidFill>
                    <a:srgbClr val="F0EEF0"/>
                  </a:solidFill>
                </a:rPr>
                <a:t>องค์ประกอบ</a:t>
              </a:r>
              <a:endParaRPr lang="en-US" sz="2800" b="1" dirty="0">
                <a:solidFill>
                  <a:srgbClr val="F0EEF0"/>
                </a:solidFill>
              </a:endParaRPr>
            </a:p>
          </p:txBody>
        </p:sp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9DF2E944-82FA-495B-8A5C-9BDE263553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0E31D48-090A-4A9C-AF5C-4B0C49C47C7D}"/>
              </a:ext>
            </a:extLst>
          </p:cNvPr>
          <p:cNvGrpSpPr/>
          <p:nvPr/>
        </p:nvGrpSpPr>
        <p:grpSpPr>
          <a:xfrm>
            <a:off x="-7024232" y="0"/>
            <a:ext cx="9927504" cy="6858000"/>
            <a:chOff x="-9337032" y="-1"/>
            <a:chExt cx="9927504" cy="6858000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3A79A714-CB74-4EFD-9BC1-A7F2F993842A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006C60A-833A-41C2-A553-8132E7B3A7DB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95AECC6C-A520-4756-9163-08D14835D791}"/>
                </a:ext>
              </a:extLst>
            </p:cNvPr>
            <p:cNvSpPr txBox="1"/>
            <p:nvPr/>
          </p:nvSpPr>
          <p:spPr>
            <a:xfrm rot="16200000">
              <a:off x="-630341" y="3297329"/>
              <a:ext cx="199208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200" b="1" dirty="0">
                  <a:solidFill>
                    <a:srgbClr val="F0EEF0"/>
                  </a:solidFill>
                </a:rPr>
                <a:t>ประเภทของสื่อดิจิทัล</a:t>
              </a:r>
              <a:endParaRPr lang="en-US" sz="2200" b="1" dirty="0">
                <a:solidFill>
                  <a:srgbClr val="F0EEF0"/>
                </a:solidFill>
              </a:endParaRPr>
            </a:p>
          </p:txBody>
        </p:sp>
      </p:grpSp>
      <p:sp>
        <p:nvSpPr>
          <p:cNvPr id="101" name="Oval 100">
            <a:extLst>
              <a:ext uri="{FF2B5EF4-FFF2-40B4-BE49-F238E27FC236}">
                <a16:creationId xmlns:a16="http://schemas.microsoft.com/office/drawing/2014/main" id="{8A4AD62D-BD7E-415D-B725-6AC37487928F}"/>
              </a:ext>
            </a:extLst>
          </p:cNvPr>
          <p:cNvSpPr/>
          <p:nvPr/>
        </p:nvSpPr>
        <p:spPr>
          <a:xfrm>
            <a:off x="4143234" y="603308"/>
            <a:ext cx="2733847" cy="1734128"/>
          </a:xfrm>
          <a:prstGeom prst="ellipse">
            <a:avLst/>
          </a:prstGeom>
          <a:solidFill>
            <a:srgbClr val="FFB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47D438D1-4A2C-457A-A675-A2FFD11F8FC1}"/>
              </a:ext>
            </a:extLst>
          </p:cNvPr>
          <p:cNvSpPr txBox="1"/>
          <p:nvPr/>
        </p:nvSpPr>
        <p:spPr>
          <a:xfrm>
            <a:off x="2764489" y="2623907"/>
            <a:ext cx="5701687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th-TH" sz="2800" b="1" dirty="0">
                <a:solidFill>
                  <a:srgbClr val="FF5969"/>
                </a:solidFill>
              </a:rPr>
              <a:t>สื่อดิจิทัล ประกอบด้วย 5 องค์ประกอบ ได้แก่ 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th-TH" sz="2800" b="1" dirty="0">
                <a:solidFill>
                  <a:srgbClr val="FF5969"/>
                </a:solidFill>
              </a:rPr>
              <a:t>ข้อความ (</a:t>
            </a:r>
            <a:r>
              <a:rPr lang="en-US" sz="2800" b="1" dirty="0">
                <a:solidFill>
                  <a:srgbClr val="FF5969"/>
                </a:solidFill>
              </a:rPr>
              <a:t>Text) </a:t>
            </a:r>
            <a:endParaRPr lang="th-TH" sz="2800" b="1" dirty="0">
              <a:solidFill>
                <a:srgbClr val="FF5969"/>
              </a:solidFill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th-TH" sz="2800" b="1" dirty="0">
                <a:solidFill>
                  <a:srgbClr val="FF5969"/>
                </a:solidFill>
              </a:rPr>
              <a:t>เสียง (</a:t>
            </a:r>
            <a:r>
              <a:rPr lang="en-US" sz="2800" b="1" dirty="0">
                <a:solidFill>
                  <a:srgbClr val="FF5969"/>
                </a:solidFill>
              </a:rPr>
              <a:t>Audio) </a:t>
            </a:r>
            <a:endParaRPr lang="th-TH" sz="2800" b="1" dirty="0">
              <a:solidFill>
                <a:srgbClr val="FF5969"/>
              </a:solidFill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th-TH" sz="2800" b="1" dirty="0">
                <a:solidFill>
                  <a:srgbClr val="FF5969"/>
                </a:solidFill>
              </a:rPr>
              <a:t>ภาพนิ่ง (</a:t>
            </a:r>
            <a:r>
              <a:rPr lang="en-US" sz="2800" b="1" dirty="0">
                <a:solidFill>
                  <a:srgbClr val="FF5969"/>
                </a:solidFill>
              </a:rPr>
              <a:t>Still Image) </a:t>
            </a:r>
            <a:endParaRPr lang="th-TH" sz="2800" b="1" dirty="0">
              <a:solidFill>
                <a:srgbClr val="FF5969"/>
              </a:solidFill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th-TH" sz="2800" b="1" dirty="0">
                <a:solidFill>
                  <a:srgbClr val="FF5969"/>
                </a:solidFill>
              </a:rPr>
              <a:t>ภาพเคลื่อนไหว (</a:t>
            </a:r>
            <a:r>
              <a:rPr lang="en-US" sz="2800" b="1" dirty="0">
                <a:solidFill>
                  <a:srgbClr val="FF5969"/>
                </a:solidFill>
              </a:rPr>
              <a:t>Animation) </a:t>
            </a:r>
            <a:endParaRPr lang="th-TH" sz="2800" b="1" dirty="0">
              <a:solidFill>
                <a:srgbClr val="FF5969"/>
              </a:solidFill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th-TH" sz="2800" b="1" dirty="0">
                <a:solidFill>
                  <a:srgbClr val="FF5969"/>
                </a:solidFill>
              </a:rPr>
              <a:t>ภาพวิดีโอ (</a:t>
            </a:r>
            <a:r>
              <a:rPr lang="en-US" sz="2800" b="1" dirty="0">
                <a:solidFill>
                  <a:srgbClr val="FF5969"/>
                </a:solidFill>
              </a:rPr>
              <a:t>Video)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63563" y="1177984"/>
            <a:ext cx="26472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solidFill>
                  <a:schemeClr val="bg1"/>
                </a:solidFill>
              </a:rPr>
              <a:t>องค์ประกอบของสื่อ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5981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id="{10781169-B7A4-446E-BD33-B9650367A7F9}"/>
              </a:ext>
            </a:extLst>
          </p:cNvPr>
          <p:cNvGrpSpPr/>
          <p:nvPr/>
        </p:nvGrpSpPr>
        <p:grpSpPr>
          <a:xfrm>
            <a:off x="-290920" y="0"/>
            <a:ext cx="12482920" cy="6858000"/>
            <a:chOff x="-290920" y="0"/>
            <a:chExt cx="12482920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CED3AF08-30FC-4AFF-9C5C-99D0A7099514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9AF1FBA-9557-484A-B305-EE590A192E96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07E3AA2-679E-4924-AC1B-FE6C3A02C251}"/>
                </a:ext>
              </a:extLst>
            </p:cNvPr>
            <p:cNvSpPr txBox="1"/>
            <p:nvPr/>
          </p:nvSpPr>
          <p:spPr>
            <a:xfrm rot="16200000">
              <a:off x="10872792" y="3194734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0EEF0"/>
                  </a:solidFill>
                </a:rPr>
                <a:t>about</a:t>
              </a: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CD9846FC-755F-4A0E-BAD3-A5D51C0E1E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F00A67C9-4929-4EFF-9CB6-292640CD2738}"/>
              </a:ext>
            </a:extLst>
          </p:cNvPr>
          <p:cNvGrpSpPr/>
          <p:nvPr/>
        </p:nvGrpSpPr>
        <p:grpSpPr>
          <a:xfrm>
            <a:off x="226788" y="-2"/>
            <a:ext cx="11447503" cy="6858000"/>
            <a:chOff x="213096" y="0"/>
            <a:chExt cx="11447503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E8CDB02-4760-4298-BC44-93A18EB02F13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57C0FD50-5E69-463E-A01B-65E9D864A386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4CBFB1D-37FD-419F-B98C-860BF5217905}"/>
                </a:ext>
              </a:extLst>
            </p:cNvPr>
            <p:cNvSpPr txBox="1"/>
            <p:nvPr/>
          </p:nvSpPr>
          <p:spPr>
            <a:xfrm rot="16200000">
              <a:off x="10341391" y="3105834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0EEF0"/>
                  </a:solidFill>
                </a:rPr>
                <a:t>heading</a:t>
              </a: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60B383F7-52C5-4FB7-AEC3-35A48D7354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F7667A6-1C16-4F0A-A162-61BD16E6BE6B}"/>
              </a:ext>
            </a:extLst>
          </p:cNvPr>
          <p:cNvGrpSpPr/>
          <p:nvPr/>
        </p:nvGrpSpPr>
        <p:grpSpPr>
          <a:xfrm>
            <a:off x="1184133" y="0"/>
            <a:ext cx="9961092" cy="6858000"/>
            <a:chOff x="491575" y="0"/>
            <a:chExt cx="9961092" cy="685800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0E8C29A9-4AAB-442C-A7A4-40DCCE0A9694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81520FE7-5699-4290-9C3C-51E0C60ECC6B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AFD50D6F-822B-4109-8B0C-BA004A0B7145}"/>
                </a:ext>
              </a:extLst>
            </p:cNvPr>
            <p:cNvSpPr txBox="1"/>
            <p:nvPr/>
          </p:nvSpPr>
          <p:spPr>
            <a:xfrm rot="16200000">
              <a:off x="9117129" y="3189611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b="1" dirty="0">
                  <a:solidFill>
                    <a:srgbClr val="F0EEF0"/>
                  </a:solidFill>
                </a:rPr>
                <a:t>ความหมาย</a:t>
              </a:r>
              <a:endParaRPr lang="en-US" sz="3600" b="1" dirty="0">
                <a:solidFill>
                  <a:srgbClr val="F0EEF0"/>
                </a:solidFill>
              </a:endParaRPr>
            </a:p>
          </p:txBody>
        </p:sp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0376C61F-147B-441E-B32E-45D5BC1B66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70" name="Rectangle 69">
            <a:extLst>
              <a:ext uri="{FF2B5EF4-FFF2-40B4-BE49-F238E27FC236}">
                <a16:creationId xmlns:a16="http://schemas.microsoft.com/office/drawing/2014/main" id="{990CE96C-B0E8-49CB-B717-EBFFECB66027}"/>
              </a:ext>
            </a:extLst>
          </p:cNvPr>
          <p:cNvSpPr/>
          <p:nvPr/>
        </p:nvSpPr>
        <p:spPr>
          <a:xfrm>
            <a:off x="-6143187" y="83769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4E70D3F9-D583-4ACD-8480-0F4A65ED3C83}"/>
              </a:ext>
            </a:extLst>
          </p:cNvPr>
          <p:cNvGrpSpPr/>
          <p:nvPr/>
        </p:nvGrpSpPr>
        <p:grpSpPr>
          <a:xfrm>
            <a:off x="1061251" y="-4"/>
            <a:ext cx="9574094" cy="6858000"/>
            <a:chOff x="491575" y="0"/>
            <a:chExt cx="9574094" cy="6858000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321108FC-08B5-45CC-AB47-1104119B25FD}"/>
                </a:ext>
              </a:extLst>
            </p:cNvPr>
            <p:cNvSpPr/>
            <p:nvPr/>
          </p:nvSpPr>
          <p:spPr>
            <a:xfrm>
              <a:off x="491575" y="0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96A47C8C-7F88-484E-817B-572BEDC2BC69}"/>
                </a:ext>
              </a:extLst>
            </p:cNvPr>
            <p:cNvSpPr/>
            <p:nvPr/>
          </p:nvSpPr>
          <p:spPr>
            <a:xfrm>
              <a:off x="8897260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E3DB5570-AC77-4396-9748-4183DF7C8396}"/>
                </a:ext>
              </a:extLst>
            </p:cNvPr>
            <p:cNvSpPr txBox="1"/>
            <p:nvPr/>
          </p:nvSpPr>
          <p:spPr>
            <a:xfrm rot="16200000">
              <a:off x="8746453" y="3251165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800" b="1" dirty="0">
                  <a:solidFill>
                    <a:srgbClr val="F0EEF0"/>
                  </a:solidFill>
                </a:rPr>
                <a:t>สื่อดิจิทัลคืออะไร</a:t>
              </a:r>
              <a:endParaRPr lang="en-US" sz="2800" b="1" dirty="0">
                <a:solidFill>
                  <a:srgbClr val="F0EEF0"/>
                </a:solidFill>
              </a:endParaRPr>
            </a:p>
          </p:txBody>
        </p:sp>
        <p:pic>
          <p:nvPicPr>
            <p:cNvPr id="99" name="Picture 98">
              <a:extLst>
                <a:ext uri="{FF2B5EF4-FFF2-40B4-BE49-F238E27FC236}">
                  <a16:creationId xmlns:a16="http://schemas.microsoft.com/office/drawing/2014/main" id="{F6ED4041-CDD9-443D-802E-47D4387906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E7044FAB-DB4A-4E59-B111-8CA4168E7FA4}"/>
              </a:ext>
            </a:extLst>
          </p:cNvPr>
          <p:cNvGrpSpPr/>
          <p:nvPr/>
        </p:nvGrpSpPr>
        <p:grpSpPr>
          <a:xfrm>
            <a:off x="1358059" y="8272"/>
            <a:ext cx="8746686" cy="6858000"/>
            <a:chOff x="718505" y="-1"/>
            <a:chExt cx="8746686" cy="6858000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824F072A-08CC-4CC6-B5EF-C1833A244FA3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A3C6C4A9-8B6A-429B-980E-26CD0C3A573E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58AC381-BFD1-4A89-AE49-8ADC853A6849}"/>
                </a:ext>
              </a:extLst>
            </p:cNvPr>
            <p:cNvSpPr txBox="1"/>
            <p:nvPr/>
          </p:nvSpPr>
          <p:spPr>
            <a:xfrm rot="16200000">
              <a:off x="8207538" y="3251160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800" b="1" dirty="0">
                  <a:solidFill>
                    <a:srgbClr val="F0EEF0"/>
                  </a:solidFill>
                </a:rPr>
                <a:t>องค์ประกอบ</a:t>
              </a:r>
              <a:endParaRPr lang="en-US" sz="2800" b="1" dirty="0">
                <a:solidFill>
                  <a:srgbClr val="F0EEF0"/>
                </a:solidFill>
              </a:endParaRPr>
            </a:p>
          </p:txBody>
        </p:sp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9DF2E944-82FA-495B-8A5C-9BDE263553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0E31D48-090A-4A9C-AF5C-4B0C49C47C7D}"/>
              </a:ext>
            </a:extLst>
          </p:cNvPr>
          <p:cNvGrpSpPr/>
          <p:nvPr/>
        </p:nvGrpSpPr>
        <p:grpSpPr>
          <a:xfrm>
            <a:off x="-326010" y="8272"/>
            <a:ext cx="10071047" cy="6858000"/>
            <a:chOff x="-9337032" y="-1"/>
            <a:chExt cx="10071047" cy="6858000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3A79A714-CB74-4EFD-9BC1-A7F2F993842A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006C60A-833A-41C2-A553-8132E7B3A7DB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95AECC6C-A520-4756-9163-08D14835D791}"/>
                </a:ext>
              </a:extLst>
            </p:cNvPr>
            <p:cNvSpPr txBox="1"/>
            <p:nvPr/>
          </p:nvSpPr>
          <p:spPr>
            <a:xfrm rot="16200000">
              <a:off x="-739081" y="3059125"/>
              <a:ext cx="199208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800" b="1" dirty="0">
                  <a:solidFill>
                    <a:srgbClr val="F0EEF0"/>
                  </a:solidFill>
                </a:rPr>
                <a:t>ประเภทของสื่อดิจิทัล</a:t>
              </a:r>
              <a:endParaRPr lang="en-US" sz="2800" b="1" dirty="0">
                <a:solidFill>
                  <a:srgbClr val="F0EEF0"/>
                </a:solidFill>
              </a:endParaRPr>
            </a:p>
          </p:txBody>
        </p:sp>
      </p:grpSp>
      <p:sp>
        <p:nvSpPr>
          <p:cNvPr id="101" name="Oval 100">
            <a:extLst>
              <a:ext uri="{FF2B5EF4-FFF2-40B4-BE49-F238E27FC236}">
                <a16:creationId xmlns:a16="http://schemas.microsoft.com/office/drawing/2014/main" id="{8A4AD62D-BD7E-415D-B725-6AC37487928F}"/>
              </a:ext>
            </a:extLst>
          </p:cNvPr>
          <p:cNvSpPr/>
          <p:nvPr/>
        </p:nvSpPr>
        <p:spPr>
          <a:xfrm>
            <a:off x="3528653" y="611583"/>
            <a:ext cx="2733847" cy="1734128"/>
          </a:xfrm>
          <a:prstGeom prst="ellipse">
            <a:avLst/>
          </a:prstGeom>
          <a:solidFill>
            <a:srgbClr val="38B2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47D438D1-4A2C-457A-A675-A2FFD11F8FC1}"/>
              </a:ext>
            </a:extLst>
          </p:cNvPr>
          <p:cNvSpPr txBox="1"/>
          <p:nvPr/>
        </p:nvSpPr>
        <p:spPr>
          <a:xfrm>
            <a:off x="2042294" y="2510281"/>
            <a:ext cx="570168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th-TH" sz="3200" b="1" dirty="0">
                <a:solidFill>
                  <a:srgbClr val="00A0A8"/>
                </a:solidFill>
              </a:rPr>
              <a:t>มี </a:t>
            </a:r>
            <a:r>
              <a:rPr lang="en-US" sz="3200" b="1" dirty="0">
                <a:solidFill>
                  <a:srgbClr val="00A0A8"/>
                </a:solidFill>
              </a:rPr>
              <a:t>4 </a:t>
            </a:r>
            <a:r>
              <a:rPr lang="th-TH" sz="3200" b="1" dirty="0">
                <a:solidFill>
                  <a:srgbClr val="00A0A8"/>
                </a:solidFill>
              </a:rPr>
              <a:t>ประเภท คือ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0A0A8"/>
                </a:solidFill>
              </a:rPr>
              <a:t>CD Training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0A0A8"/>
                </a:solidFill>
              </a:rPr>
              <a:t>CD Presentation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0A0A8"/>
                </a:solidFill>
              </a:rPr>
              <a:t>VCD/DVD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0A0A8"/>
                </a:solidFill>
              </a:rPr>
              <a:t>E-book </a:t>
            </a:r>
            <a:r>
              <a:rPr lang="th-TH" sz="2800" b="1" dirty="0">
                <a:solidFill>
                  <a:srgbClr val="00A0A8"/>
                </a:solidFill>
              </a:rPr>
              <a:t>และ </a:t>
            </a:r>
            <a:r>
              <a:rPr lang="en-US" sz="2800" b="1" dirty="0">
                <a:solidFill>
                  <a:srgbClr val="00A0A8"/>
                </a:solidFill>
              </a:rPr>
              <a:t>E-document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6612" y="1177984"/>
            <a:ext cx="26472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solidFill>
                  <a:schemeClr val="bg1"/>
                </a:solidFill>
              </a:rPr>
              <a:t>ประเภทของสื่อ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5633313" y="1470372"/>
            <a:ext cx="1497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>
                <a:solidFill>
                  <a:srgbClr val="000000"/>
                </a:solidFill>
                <a:ea typeface="Calibri" panose="020F0502020204030204" pitchFamily="34" charset="0"/>
              </a:rPr>
              <a:t>ประเภทของสื่อดิจิทัล</a:t>
            </a:r>
            <a:endParaRPr lang="en-US" dirty="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0E31D48-090A-4A9C-AF5C-4B0C49C47C7D}"/>
              </a:ext>
            </a:extLst>
          </p:cNvPr>
          <p:cNvGrpSpPr/>
          <p:nvPr/>
        </p:nvGrpSpPr>
        <p:grpSpPr>
          <a:xfrm>
            <a:off x="-5174877" y="-8276"/>
            <a:ext cx="7508063" cy="6858000"/>
            <a:chOff x="-9337032" y="-1"/>
            <a:chExt cx="9927504" cy="6858000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A79A714-CB74-4EFD-9BC1-A7F2F993842A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Freeform: Shape 77">
              <a:extLst>
                <a:ext uri="{FF2B5EF4-FFF2-40B4-BE49-F238E27FC236}">
                  <a16:creationId xmlns:a16="http://schemas.microsoft.com/office/drawing/2014/main" id="{B006C60A-833A-41C2-A553-8132E7B3A7DB}"/>
                </a:ext>
              </a:extLst>
            </p:cNvPr>
            <p:cNvSpPr/>
            <p:nvPr/>
          </p:nvSpPr>
          <p:spPr>
            <a:xfrm>
              <a:off x="-1257515" y="2337438"/>
              <a:ext cx="1847987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5AECC6C-A520-4756-9163-08D14835D791}"/>
                </a:ext>
              </a:extLst>
            </p:cNvPr>
            <p:cNvSpPr txBox="1"/>
            <p:nvPr/>
          </p:nvSpPr>
          <p:spPr>
            <a:xfrm rot="16200000">
              <a:off x="-1065996" y="2887115"/>
              <a:ext cx="1992086" cy="12615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800" b="1" dirty="0">
                  <a:solidFill>
                    <a:schemeClr val="bg1"/>
                  </a:solidFill>
                </a:rPr>
                <a:t>การรู้เท่าทันสื่อดิจิทัล 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48338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id="{066ACF4C-6F8C-46FC-8362-2E05C90EEAFA}"/>
              </a:ext>
            </a:extLst>
          </p:cNvPr>
          <p:cNvGrpSpPr/>
          <p:nvPr/>
        </p:nvGrpSpPr>
        <p:grpSpPr>
          <a:xfrm>
            <a:off x="-186189" y="-181528"/>
            <a:ext cx="12482920" cy="6858000"/>
            <a:chOff x="-290920" y="0"/>
            <a:chExt cx="12482920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F373113-18F1-4443-9A8E-5EF06C1D2FEA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F99D053-FB83-41F1-B2CB-C10918BC99BC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F4373C1-3934-47C3-8F36-E2FB2615CA87}"/>
                </a:ext>
              </a:extLst>
            </p:cNvPr>
            <p:cNvSpPr txBox="1"/>
            <p:nvPr/>
          </p:nvSpPr>
          <p:spPr>
            <a:xfrm rot="16200000">
              <a:off x="10872792" y="3287066"/>
              <a:ext cx="19920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srgbClr val="F0EEF0"/>
                  </a:solidFill>
                </a:rPr>
                <a:t>การรู้เท่าทันสื่อดิจิทัล</a:t>
              </a:r>
              <a:endParaRPr lang="en-US" sz="2400" b="1" dirty="0">
                <a:solidFill>
                  <a:srgbClr val="F0EEF0"/>
                </a:solidFill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50C247F-7990-4945-869D-5E2A900F477F}"/>
              </a:ext>
            </a:extLst>
          </p:cNvPr>
          <p:cNvGrpSpPr/>
          <p:nvPr/>
        </p:nvGrpSpPr>
        <p:grpSpPr>
          <a:xfrm>
            <a:off x="110566" y="-70255"/>
            <a:ext cx="11447501" cy="6858000"/>
            <a:chOff x="213096" y="0"/>
            <a:chExt cx="11447501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6D2C93AC-EBE3-4E67-A867-76D5D6BEDB10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35DBD2B9-E73C-4AE9-91C9-698379867E98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D6BDC4B-8313-4203-9F42-C28AC214EB64}"/>
                </a:ext>
              </a:extLst>
            </p:cNvPr>
            <p:cNvSpPr txBox="1"/>
            <p:nvPr/>
          </p:nvSpPr>
          <p:spPr>
            <a:xfrm rot="16200000">
              <a:off x="10341391" y="31673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800" b="1" dirty="0">
                  <a:solidFill>
                    <a:srgbClr val="F0EEF0"/>
                  </a:solidFill>
                </a:rPr>
                <a:t>องค์ประกอบ</a:t>
              </a:r>
              <a:endParaRPr lang="en-US" sz="2800" b="1" dirty="0">
                <a:solidFill>
                  <a:srgbClr val="F0EEF0"/>
                </a:solidFill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44037FC5-8E34-4772-9A87-813F2AD5E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C916508-F80D-434E-B066-812949E5DB94}"/>
              </a:ext>
            </a:extLst>
          </p:cNvPr>
          <p:cNvGrpSpPr/>
          <p:nvPr/>
        </p:nvGrpSpPr>
        <p:grpSpPr>
          <a:xfrm>
            <a:off x="-6697489" y="-181529"/>
            <a:ext cx="10200614" cy="6858000"/>
            <a:chOff x="491575" y="0"/>
            <a:chExt cx="9966730" cy="685800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CE9E3B68-B936-49FB-94D8-7AC0076CF488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0D3F9516-66C4-44E6-9877-6C0374B5112C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2DF4D80-460D-4455-B80A-3BC0C6A12DA2}"/>
                </a:ext>
              </a:extLst>
            </p:cNvPr>
            <p:cNvSpPr txBox="1"/>
            <p:nvPr/>
          </p:nvSpPr>
          <p:spPr>
            <a:xfrm rot="16200000">
              <a:off x="9141783" y="3344697"/>
              <a:ext cx="21713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srgbClr val="F0EEF0"/>
                  </a:solidFill>
                </a:rPr>
                <a:t>การเข้าใจสารสนเทศ</a:t>
              </a:r>
              <a:endParaRPr lang="en-US" sz="2400" b="1" dirty="0">
                <a:solidFill>
                  <a:srgbClr val="F0EEF0"/>
                </a:solidFill>
              </a:endParaRPr>
            </a:p>
          </p:txBody>
        </p:sp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7AB39DAF-3109-4CEA-BD1D-C123179FF81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92B7020D-701A-4EE7-BDA2-CD171993C203}"/>
              </a:ext>
            </a:extLst>
          </p:cNvPr>
          <p:cNvGrpSpPr/>
          <p:nvPr/>
        </p:nvGrpSpPr>
        <p:grpSpPr>
          <a:xfrm>
            <a:off x="-6591530" y="-181529"/>
            <a:ext cx="9574094" cy="6858000"/>
            <a:chOff x="491575" y="0"/>
            <a:chExt cx="9574094" cy="6858000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3B77930A-0489-40A5-B3D7-053D64BD29C4}"/>
                </a:ext>
              </a:extLst>
            </p:cNvPr>
            <p:cNvSpPr/>
            <p:nvPr/>
          </p:nvSpPr>
          <p:spPr>
            <a:xfrm>
              <a:off x="491575" y="0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3ED749F6-F5EB-48BD-A697-16D473CCCFE8}"/>
                </a:ext>
              </a:extLst>
            </p:cNvPr>
            <p:cNvSpPr/>
            <p:nvPr/>
          </p:nvSpPr>
          <p:spPr>
            <a:xfrm>
              <a:off x="8897260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8070AD46-78F1-4169-9AE3-EDECC43BD39B}"/>
                </a:ext>
              </a:extLst>
            </p:cNvPr>
            <p:cNvSpPr txBox="1"/>
            <p:nvPr/>
          </p:nvSpPr>
          <p:spPr>
            <a:xfrm rot="16200000">
              <a:off x="8746452" y="3251162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800" b="1" dirty="0">
                  <a:solidFill>
                    <a:srgbClr val="F0EEF0"/>
                  </a:solidFill>
                </a:rPr>
                <a:t>ทักษะการเรียนรู้</a:t>
              </a:r>
              <a:endParaRPr lang="en-US" sz="2800" b="1" dirty="0">
                <a:solidFill>
                  <a:srgbClr val="F0EEF0"/>
                </a:solidFill>
              </a:endParaRPr>
            </a:p>
          </p:txBody>
        </p:sp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22B026A5-B1AC-46D4-AE84-DF77E5A294C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70" name="Rectangle 69">
            <a:extLst>
              <a:ext uri="{FF2B5EF4-FFF2-40B4-BE49-F238E27FC236}">
                <a16:creationId xmlns:a16="http://schemas.microsoft.com/office/drawing/2014/main" id="{371C6EE2-CCA6-4F94-870B-CB9D61CEBE1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20422D8F-B19E-425C-93A8-F750F60A06A7}"/>
              </a:ext>
            </a:extLst>
          </p:cNvPr>
          <p:cNvGrpSpPr/>
          <p:nvPr/>
        </p:nvGrpSpPr>
        <p:grpSpPr>
          <a:xfrm>
            <a:off x="-6283648" y="-181529"/>
            <a:ext cx="8817511" cy="6858000"/>
            <a:chOff x="718505" y="-1"/>
            <a:chExt cx="8817511" cy="6858000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3278AF09-2D0C-4E81-816C-BC1D04E40DC2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AC2E1C67-7A8F-4EB5-AB00-3C754858084E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67795C74-0308-4781-BEE6-B62AE6D17152}"/>
                </a:ext>
              </a:extLst>
            </p:cNvPr>
            <p:cNvSpPr txBox="1"/>
            <p:nvPr/>
          </p:nvSpPr>
          <p:spPr>
            <a:xfrm rot="16200000">
              <a:off x="8247586" y="3186430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b="1" dirty="0">
                  <a:solidFill>
                    <a:srgbClr val="F0EEF0"/>
                  </a:solidFill>
                </a:rPr>
                <a:t>เครื่องมือ</a:t>
              </a:r>
              <a:endParaRPr lang="en-US" sz="3200" b="1" dirty="0">
                <a:solidFill>
                  <a:srgbClr val="F0EEF0"/>
                </a:solidFill>
              </a:endParaRPr>
            </a:p>
          </p:txBody>
        </p:sp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45C46027-B464-4ADA-A3B8-14FF4471BA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1D48DDF-B760-4AB3-A520-29238CC2C408}"/>
              </a:ext>
            </a:extLst>
          </p:cNvPr>
          <p:cNvGrpSpPr/>
          <p:nvPr/>
        </p:nvGrpSpPr>
        <p:grpSpPr>
          <a:xfrm>
            <a:off x="-8057913" y="-181529"/>
            <a:ext cx="9927504" cy="6858000"/>
            <a:chOff x="-9337032" y="-1"/>
            <a:chExt cx="9927504" cy="6858000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FA696B4D-5BCF-47C3-8B8C-BE87154A63B4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AAA7B45-7DAF-4C4D-A930-ABA45AC955DD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01F5CFD-7EE1-475C-A36F-330184D5C6EC}"/>
                </a:ext>
              </a:extLst>
            </p:cNvPr>
            <p:cNvSpPr txBox="1"/>
            <p:nvPr/>
          </p:nvSpPr>
          <p:spPr>
            <a:xfrm rot="16200000">
              <a:off x="-738260" y="3189608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b="1" dirty="0">
                  <a:solidFill>
                    <a:srgbClr val="F0EEF0"/>
                  </a:solidFill>
                </a:rPr>
                <a:t>คำถาม</a:t>
              </a:r>
              <a:endParaRPr lang="en-US" sz="3600" b="1" dirty="0">
                <a:solidFill>
                  <a:srgbClr val="F0EEF0"/>
                </a:solidFill>
              </a:endParaRPr>
            </a:p>
          </p:txBody>
        </p:sp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B9F42291-FBD0-4239-8D69-22035DCB4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944799B2-E7B9-4C01-A37D-BB60C6C75D12}"/>
              </a:ext>
            </a:extLst>
          </p:cNvPr>
          <p:cNvSpPr txBox="1"/>
          <p:nvPr/>
        </p:nvSpPr>
        <p:spPr>
          <a:xfrm>
            <a:off x="3360147" y="2398364"/>
            <a:ext cx="7138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192" y="239505"/>
            <a:ext cx="5875426" cy="5875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7021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 SarabunPSK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AA452CA02E9540AFE24DD9802841DF" ma:contentTypeVersion="7" ma:contentTypeDescription="Create a new document." ma:contentTypeScope="" ma:versionID="e0d04cdaed6893ab02149d2c1039bd31">
  <xsd:schema xmlns:xsd="http://www.w3.org/2001/XMLSchema" xmlns:xs="http://www.w3.org/2001/XMLSchema" xmlns:p="http://schemas.microsoft.com/office/2006/metadata/properties" xmlns:ns2="873ccccd-d8af-478e-8545-c25aff6fc942" xmlns:ns3="8d9615be-608b-4648-b632-d8f8e20993dc" targetNamespace="http://schemas.microsoft.com/office/2006/metadata/properties" ma:root="true" ma:fieldsID="b6812919685caf5c0a4ca8c5373046e0" ns2:_="" ns3:_="">
    <xsd:import namespace="873ccccd-d8af-478e-8545-c25aff6fc942"/>
    <xsd:import namespace="8d9615be-608b-4648-b632-d8f8e20993d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3ccccd-d8af-478e-8545-c25aff6fc9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9615be-608b-4648-b632-d8f8e20993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810C9FE-809B-406B-A122-C390DAD52FA4}"/>
</file>

<file path=customXml/itemProps2.xml><?xml version="1.0" encoding="utf-8"?>
<ds:datastoreItem xmlns:ds="http://schemas.openxmlformats.org/officeDocument/2006/customXml" ds:itemID="{2B89A2F7-FE83-427A-9374-BB2CF0761C22}"/>
</file>

<file path=customXml/itemProps3.xml><?xml version="1.0" encoding="utf-8"?>
<ds:datastoreItem xmlns:ds="http://schemas.openxmlformats.org/officeDocument/2006/customXml" ds:itemID="{D632D7AE-2FB7-4505-80DD-79487C3D51D3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665</Words>
  <Application>Microsoft Office PowerPoint</Application>
  <PresentationFormat>Widescreen</PresentationFormat>
  <Paragraphs>180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TH SarabunPSK</vt:lpstr>
      <vt:lpstr>Wingdings</vt:lpstr>
      <vt:lpstr>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Zähringer</dc:creator>
  <cp:lastModifiedBy>Bunpod Pijitkamnerd</cp:lastModifiedBy>
  <cp:revision>77</cp:revision>
  <dcterms:created xsi:type="dcterms:W3CDTF">2017-01-05T13:17:27Z</dcterms:created>
  <dcterms:modified xsi:type="dcterms:W3CDTF">2019-07-25T05:56:58Z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0x01010068AA452CA02E9540AFE24DD9802841DF</vt:lpwstr>
  </property>
</Properties>
</file>