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4"/>
  </p:sldMasterIdLst>
  <p:notesMasterIdLst>
    <p:notesMasterId r:id="rId40"/>
  </p:notesMasterIdLst>
  <p:sldIdLst>
    <p:sldId id="256" r:id="rId5"/>
    <p:sldId id="261" r:id="rId6"/>
    <p:sldId id="257" r:id="rId7"/>
    <p:sldId id="285" r:id="rId8"/>
    <p:sldId id="310" r:id="rId9"/>
    <p:sldId id="311" r:id="rId10"/>
    <p:sldId id="312" r:id="rId11"/>
    <p:sldId id="314" r:id="rId12"/>
    <p:sldId id="259" r:id="rId13"/>
    <p:sldId id="268" r:id="rId14"/>
    <p:sldId id="260" r:id="rId15"/>
    <p:sldId id="286" r:id="rId16"/>
    <p:sldId id="309" r:id="rId17"/>
    <p:sldId id="308" r:id="rId18"/>
    <p:sldId id="267" r:id="rId19"/>
    <p:sldId id="305" r:id="rId20"/>
    <p:sldId id="263" r:id="rId21"/>
    <p:sldId id="262" r:id="rId22"/>
    <p:sldId id="264" r:id="rId23"/>
    <p:sldId id="304" r:id="rId24"/>
    <p:sldId id="289" r:id="rId25"/>
    <p:sldId id="290" r:id="rId26"/>
    <p:sldId id="287" r:id="rId27"/>
    <p:sldId id="288" r:id="rId28"/>
    <p:sldId id="298" r:id="rId29"/>
    <p:sldId id="291" r:id="rId30"/>
    <p:sldId id="292" r:id="rId31"/>
    <p:sldId id="303" r:id="rId32"/>
    <p:sldId id="294" r:id="rId33"/>
    <p:sldId id="295" r:id="rId34"/>
    <p:sldId id="296" r:id="rId35"/>
    <p:sldId id="297" r:id="rId36"/>
    <p:sldId id="270" r:id="rId37"/>
    <p:sldId id="307" r:id="rId38"/>
    <p:sldId id="279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5C86F6-16EC-49DF-BAAE-51748366DC31}">
  <a:tblStyle styleId="{FA5C86F6-16EC-49DF-BAAE-51748366DC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9" autoAdjust="0"/>
    <p:restoredTop sz="94660"/>
  </p:normalViewPr>
  <p:slideViewPr>
    <p:cSldViewPr>
      <p:cViewPr varScale="1">
        <p:scale>
          <a:sx n="93" d="100"/>
          <a:sy n="93" d="100"/>
        </p:scale>
        <p:origin x="96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8ACB1-526C-466E-8A55-65382FAAF3A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A82B8A-38A3-45C8-8743-38F5B2695E9C}">
      <dgm:prSet phldrT="[Text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องค์ประกอบของการสื่อสาร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7582084-07D5-4C36-BE05-A1C9B69501BC}" type="parTrans" cxnId="{7BBFEF90-E49B-4B76-A5B5-2AF90DC4C07C}">
      <dgm:prSet/>
      <dgm:spPr/>
      <dgm:t>
        <a:bodyPr/>
        <a:lstStyle/>
        <a:p>
          <a:endParaRPr lang="en-US"/>
        </a:p>
      </dgm:t>
    </dgm:pt>
    <dgm:pt modelId="{BD2AF917-161A-4BA6-8385-35CB5CBCD88E}" type="sibTrans" cxnId="{7BBFEF90-E49B-4B76-A5B5-2AF90DC4C07C}">
      <dgm:prSet/>
      <dgm:spPr/>
      <dgm:t>
        <a:bodyPr/>
        <a:lstStyle/>
        <a:p>
          <a:endParaRPr lang="en-US"/>
        </a:p>
      </dgm:t>
    </dgm:pt>
    <dgm:pt modelId="{53C8ECE4-8931-47E7-9FC0-30DE411AE09C}">
      <dgm:prSet phldrT="[Text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ผู้ส่งสาร (</a:t>
          </a:r>
          <a:r>
            <a:rPr lang="en-US" dirty="0">
              <a:latin typeface="TH SarabunPSK" panose="020B0500040200020003" pitchFamily="34" charset="-34"/>
              <a:cs typeface="TH SarabunPSK" panose="020B0500040200020003" pitchFamily="34" charset="-34"/>
            </a:rPr>
            <a:t>Sender)</a:t>
          </a:r>
        </a:p>
      </dgm:t>
    </dgm:pt>
    <dgm:pt modelId="{317A8E04-8C1D-4CAD-96FE-5A551BF34AE3}" type="parTrans" cxnId="{D4EDFFBE-7B25-4BA4-8734-33A60547C266}">
      <dgm:prSet/>
      <dgm:spPr/>
      <dgm:t>
        <a:bodyPr/>
        <a:lstStyle/>
        <a:p>
          <a:endParaRPr lang="en-US"/>
        </a:p>
      </dgm:t>
    </dgm:pt>
    <dgm:pt modelId="{68705633-7BD1-4ABF-8FE4-D9A8CA8579A9}" type="sibTrans" cxnId="{D4EDFFBE-7B25-4BA4-8734-33A60547C266}">
      <dgm:prSet/>
      <dgm:spPr/>
      <dgm:t>
        <a:bodyPr/>
        <a:lstStyle/>
        <a:p>
          <a:endParaRPr lang="en-US"/>
        </a:p>
      </dgm:t>
    </dgm:pt>
    <dgm:pt modelId="{EE44B2A3-AB5F-472F-9C6D-DC68466E185A}">
      <dgm:prSet phldrT="[Text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สาร</a:t>
          </a:r>
          <a:br>
            <a:rPr lang="en-GB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 (</a:t>
          </a:r>
          <a:r>
            <a:rPr lang="en-US" dirty="0">
              <a:latin typeface="TH SarabunPSK" panose="020B0500040200020003" pitchFamily="34" charset="-34"/>
              <a:cs typeface="TH SarabunPSK" panose="020B0500040200020003" pitchFamily="34" charset="-34"/>
            </a:rPr>
            <a:t>Message)</a:t>
          </a:r>
        </a:p>
      </dgm:t>
    </dgm:pt>
    <dgm:pt modelId="{35D914C5-8995-451C-AEF8-D0AEA2F582F0}" type="parTrans" cxnId="{EE8BBACD-ADEA-4F57-B005-3F2DCD51668B}">
      <dgm:prSet/>
      <dgm:spPr/>
      <dgm:t>
        <a:bodyPr/>
        <a:lstStyle/>
        <a:p>
          <a:endParaRPr lang="en-US"/>
        </a:p>
      </dgm:t>
    </dgm:pt>
    <dgm:pt modelId="{708EA56A-D261-4135-8FEB-BA9CB5245D7F}" type="sibTrans" cxnId="{EE8BBACD-ADEA-4F57-B005-3F2DCD51668B}">
      <dgm:prSet/>
      <dgm:spPr/>
      <dgm:t>
        <a:bodyPr/>
        <a:lstStyle/>
        <a:p>
          <a:endParaRPr lang="en-US"/>
        </a:p>
      </dgm:t>
    </dgm:pt>
    <dgm:pt modelId="{D54400E4-4FDA-4F8D-983C-B546A181468A}">
      <dgm:prSet phldrT="[Text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ผู้รับสาร (</a:t>
          </a:r>
          <a:r>
            <a:rPr lang="en-US" dirty="0">
              <a:latin typeface="TH SarabunPSK" panose="020B0500040200020003" pitchFamily="34" charset="-34"/>
              <a:cs typeface="TH SarabunPSK" panose="020B0500040200020003" pitchFamily="34" charset="-34"/>
            </a:rPr>
            <a:t>Receiver)</a:t>
          </a:r>
        </a:p>
      </dgm:t>
    </dgm:pt>
    <dgm:pt modelId="{A5E16CD5-977D-4FAF-98E3-A7804A353BDD}" type="parTrans" cxnId="{1A83A121-411E-4EE8-81A6-F920DF77A3A8}">
      <dgm:prSet/>
      <dgm:spPr/>
      <dgm:t>
        <a:bodyPr/>
        <a:lstStyle/>
        <a:p>
          <a:endParaRPr lang="en-US"/>
        </a:p>
      </dgm:t>
    </dgm:pt>
    <dgm:pt modelId="{69603C66-FBB3-443A-819B-7CD4D643D756}" type="sibTrans" cxnId="{1A83A121-411E-4EE8-81A6-F920DF77A3A8}">
      <dgm:prSet/>
      <dgm:spPr/>
      <dgm:t>
        <a:bodyPr/>
        <a:lstStyle/>
        <a:p>
          <a:endParaRPr lang="en-US"/>
        </a:p>
      </dgm:t>
    </dgm:pt>
    <dgm:pt modelId="{C45163E6-CD1B-43C1-A5FC-483C7C405767}">
      <dgm:prSet/>
      <dgm:spPr/>
      <dgm:t>
        <a:bodyPr/>
        <a:lstStyle/>
        <a:p>
          <a:endParaRPr lang="en-US"/>
        </a:p>
      </dgm:t>
    </dgm:pt>
    <dgm:pt modelId="{EADF8222-E7D7-4396-8036-78FEB66C5F0A}" type="parTrans" cxnId="{0A97817C-8437-4FBB-BE8A-01848503BB54}">
      <dgm:prSet/>
      <dgm:spPr/>
      <dgm:t>
        <a:bodyPr/>
        <a:lstStyle/>
        <a:p>
          <a:endParaRPr lang="en-US"/>
        </a:p>
      </dgm:t>
    </dgm:pt>
    <dgm:pt modelId="{1C7C8335-AA80-4B47-BE72-5E2AB0D7ABCC}" type="sibTrans" cxnId="{0A97817C-8437-4FBB-BE8A-01848503BB54}">
      <dgm:prSet/>
      <dgm:spPr/>
      <dgm:t>
        <a:bodyPr/>
        <a:lstStyle/>
        <a:p>
          <a:endParaRPr lang="en-US"/>
        </a:p>
      </dgm:t>
    </dgm:pt>
    <dgm:pt modelId="{8AA3D6B1-0AF2-4F73-83CD-31EAE745CBED}">
      <dgm:prSet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ช่องทางการสื่อสารหรือสื่อ (</a:t>
          </a:r>
          <a:r>
            <a:rPr lang="en-US" dirty="0">
              <a:latin typeface="TH SarabunPSK" panose="020B0500040200020003" pitchFamily="34" charset="-34"/>
              <a:cs typeface="TH SarabunPSK" panose="020B0500040200020003" pitchFamily="34" charset="-34"/>
            </a:rPr>
            <a:t>Channel or Media)</a:t>
          </a:r>
        </a:p>
      </dgm:t>
    </dgm:pt>
    <dgm:pt modelId="{80F859A0-BFBC-4187-95F7-EDC515FDC4A9}" type="parTrans" cxnId="{1C7BE9F4-8C8D-446D-8744-9DAE30FE03E2}">
      <dgm:prSet/>
      <dgm:spPr/>
      <dgm:t>
        <a:bodyPr/>
        <a:lstStyle/>
        <a:p>
          <a:endParaRPr lang="en-US"/>
        </a:p>
      </dgm:t>
    </dgm:pt>
    <dgm:pt modelId="{524B9081-23FC-4E88-BD33-C45B14342CCF}" type="sibTrans" cxnId="{1C7BE9F4-8C8D-446D-8744-9DAE30FE03E2}">
      <dgm:prSet/>
      <dgm:spPr/>
      <dgm:t>
        <a:bodyPr/>
        <a:lstStyle/>
        <a:p>
          <a:endParaRPr lang="en-US"/>
        </a:p>
      </dgm:t>
    </dgm:pt>
    <dgm:pt modelId="{52AB7DF3-B982-4A15-8E32-1A3FBE6F690C}" type="pres">
      <dgm:prSet presAssocID="{7368ACB1-526C-466E-8A55-65382FAAF3A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33D9E0-AAEB-4E97-A856-E1F3FE66BB32}" type="pres">
      <dgm:prSet presAssocID="{4AA82B8A-38A3-45C8-8743-38F5B2695E9C}" presName="centerShape" presStyleLbl="node0" presStyleIdx="0" presStyleCnt="1" custScaleX="142619"/>
      <dgm:spPr/>
    </dgm:pt>
    <dgm:pt modelId="{FD1FEF63-8A56-4C16-A38D-BB9C3649821C}" type="pres">
      <dgm:prSet presAssocID="{317A8E04-8C1D-4CAD-96FE-5A551BF34AE3}" presName="parTrans" presStyleLbl="sibTrans2D1" presStyleIdx="0" presStyleCnt="4"/>
      <dgm:spPr/>
    </dgm:pt>
    <dgm:pt modelId="{64F83470-CED6-47F4-B110-E8731B45A444}" type="pres">
      <dgm:prSet presAssocID="{317A8E04-8C1D-4CAD-96FE-5A551BF34AE3}" presName="connectorText" presStyleLbl="sibTrans2D1" presStyleIdx="0" presStyleCnt="4"/>
      <dgm:spPr/>
    </dgm:pt>
    <dgm:pt modelId="{C2DF1E7D-1EB2-4906-A9BF-5FD2CACD9B07}" type="pres">
      <dgm:prSet presAssocID="{53C8ECE4-8931-47E7-9FC0-30DE411AE09C}" presName="node" presStyleLbl="node1" presStyleIdx="0" presStyleCnt="4" custScaleX="156880" custRadScaleRad="81049" custRadScaleInc="-564">
        <dgm:presLayoutVars>
          <dgm:bulletEnabled val="1"/>
        </dgm:presLayoutVars>
      </dgm:prSet>
      <dgm:spPr/>
    </dgm:pt>
    <dgm:pt modelId="{50F9D766-3695-4F79-9453-B6DEC4959083}" type="pres">
      <dgm:prSet presAssocID="{35D914C5-8995-451C-AEF8-D0AEA2F582F0}" presName="parTrans" presStyleLbl="sibTrans2D1" presStyleIdx="1" presStyleCnt="4"/>
      <dgm:spPr/>
    </dgm:pt>
    <dgm:pt modelId="{3AB71EFF-3C7C-4088-886E-42C77F676D87}" type="pres">
      <dgm:prSet presAssocID="{35D914C5-8995-451C-AEF8-D0AEA2F582F0}" presName="connectorText" presStyleLbl="sibTrans2D1" presStyleIdx="1" presStyleCnt="4"/>
      <dgm:spPr/>
    </dgm:pt>
    <dgm:pt modelId="{6AB958FB-D325-40E0-9721-A5C27F871E72}" type="pres">
      <dgm:prSet presAssocID="{EE44B2A3-AB5F-472F-9C6D-DC68466E185A}" presName="node" presStyleLbl="node1" presStyleIdx="1" presStyleCnt="4" custScaleX="125550" custRadScaleRad="113254">
        <dgm:presLayoutVars>
          <dgm:bulletEnabled val="1"/>
        </dgm:presLayoutVars>
      </dgm:prSet>
      <dgm:spPr/>
    </dgm:pt>
    <dgm:pt modelId="{76E29126-BA3D-4BA8-9314-FB67DF210C39}" type="pres">
      <dgm:prSet presAssocID="{80F859A0-BFBC-4187-95F7-EDC515FDC4A9}" presName="parTrans" presStyleLbl="sibTrans2D1" presStyleIdx="2" presStyleCnt="4"/>
      <dgm:spPr/>
    </dgm:pt>
    <dgm:pt modelId="{AADEDC42-FAAA-456E-9B77-8ECC2529E7D7}" type="pres">
      <dgm:prSet presAssocID="{80F859A0-BFBC-4187-95F7-EDC515FDC4A9}" presName="connectorText" presStyleLbl="sibTrans2D1" presStyleIdx="2" presStyleCnt="4"/>
      <dgm:spPr/>
    </dgm:pt>
    <dgm:pt modelId="{54466A05-08F1-43FB-9F3D-29D1D737112F}" type="pres">
      <dgm:prSet presAssocID="{8AA3D6B1-0AF2-4F73-83CD-31EAE745CBED}" presName="node" presStyleLbl="node1" presStyleIdx="2" presStyleCnt="4" custScaleX="146608" custRadScaleRad="84070" custRadScaleInc="-3123">
        <dgm:presLayoutVars>
          <dgm:bulletEnabled val="1"/>
        </dgm:presLayoutVars>
      </dgm:prSet>
      <dgm:spPr/>
    </dgm:pt>
    <dgm:pt modelId="{78279E3C-3EAF-47DE-B585-329229284BC0}" type="pres">
      <dgm:prSet presAssocID="{A5E16CD5-977D-4FAF-98E3-A7804A353BDD}" presName="parTrans" presStyleLbl="sibTrans2D1" presStyleIdx="3" presStyleCnt="4"/>
      <dgm:spPr/>
    </dgm:pt>
    <dgm:pt modelId="{C2F158D2-EC62-4D46-80E2-4A98D66AA79F}" type="pres">
      <dgm:prSet presAssocID="{A5E16CD5-977D-4FAF-98E3-A7804A353BDD}" presName="connectorText" presStyleLbl="sibTrans2D1" presStyleIdx="3" presStyleCnt="4"/>
      <dgm:spPr/>
    </dgm:pt>
    <dgm:pt modelId="{DDD98318-147D-43EE-9D5D-8027CB6C696E}" type="pres">
      <dgm:prSet presAssocID="{D54400E4-4FDA-4F8D-983C-B546A181468A}" presName="node" presStyleLbl="node1" presStyleIdx="3" presStyleCnt="4" custScaleX="125551" custRadScaleRad="108159">
        <dgm:presLayoutVars>
          <dgm:bulletEnabled val="1"/>
        </dgm:presLayoutVars>
      </dgm:prSet>
      <dgm:spPr/>
    </dgm:pt>
  </dgm:ptLst>
  <dgm:cxnLst>
    <dgm:cxn modelId="{8AC39E00-60F2-4B41-9EAA-90A990D5F94F}" type="presOf" srcId="{D54400E4-4FDA-4F8D-983C-B546A181468A}" destId="{DDD98318-147D-43EE-9D5D-8027CB6C696E}" srcOrd="0" destOrd="0" presId="urn:microsoft.com/office/officeart/2005/8/layout/radial5"/>
    <dgm:cxn modelId="{9E894007-3BAE-4031-87D0-4B0F671FA118}" type="presOf" srcId="{A5E16CD5-977D-4FAF-98E3-A7804A353BDD}" destId="{78279E3C-3EAF-47DE-B585-329229284BC0}" srcOrd="0" destOrd="0" presId="urn:microsoft.com/office/officeart/2005/8/layout/radial5"/>
    <dgm:cxn modelId="{FD39C012-08EE-405E-97D9-ACEB13AD5F40}" type="presOf" srcId="{7368ACB1-526C-466E-8A55-65382FAAF3A5}" destId="{52AB7DF3-B982-4A15-8E32-1A3FBE6F690C}" srcOrd="0" destOrd="0" presId="urn:microsoft.com/office/officeart/2005/8/layout/radial5"/>
    <dgm:cxn modelId="{1A83A121-411E-4EE8-81A6-F920DF77A3A8}" srcId="{4AA82B8A-38A3-45C8-8743-38F5B2695E9C}" destId="{D54400E4-4FDA-4F8D-983C-B546A181468A}" srcOrd="3" destOrd="0" parTransId="{A5E16CD5-977D-4FAF-98E3-A7804A353BDD}" sibTransId="{69603C66-FBB3-443A-819B-7CD4D643D756}"/>
    <dgm:cxn modelId="{41845624-7B1F-4F0C-A64D-FAD1F3CA2E33}" type="presOf" srcId="{A5E16CD5-977D-4FAF-98E3-A7804A353BDD}" destId="{C2F158D2-EC62-4D46-80E2-4A98D66AA79F}" srcOrd="1" destOrd="0" presId="urn:microsoft.com/office/officeart/2005/8/layout/radial5"/>
    <dgm:cxn modelId="{EA38BB33-583F-4739-B687-6B3DAA864D60}" type="presOf" srcId="{317A8E04-8C1D-4CAD-96FE-5A551BF34AE3}" destId="{FD1FEF63-8A56-4C16-A38D-BB9C3649821C}" srcOrd="0" destOrd="0" presId="urn:microsoft.com/office/officeart/2005/8/layout/radial5"/>
    <dgm:cxn modelId="{E6149A5C-87AA-4A1F-A607-A6A9615D729E}" type="presOf" srcId="{35D914C5-8995-451C-AEF8-D0AEA2F582F0}" destId="{3AB71EFF-3C7C-4088-886E-42C77F676D87}" srcOrd="1" destOrd="0" presId="urn:microsoft.com/office/officeart/2005/8/layout/radial5"/>
    <dgm:cxn modelId="{EF110E79-8481-4225-AAAC-C980FF07E410}" type="presOf" srcId="{53C8ECE4-8931-47E7-9FC0-30DE411AE09C}" destId="{C2DF1E7D-1EB2-4906-A9BF-5FD2CACD9B07}" srcOrd="0" destOrd="0" presId="urn:microsoft.com/office/officeart/2005/8/layout/radial5"/>
    <dgm:cxn modelId="{0A97817C-8437-4FBB-BE8A-01848503BB54}" srcId="{7368ACB1-526C-466E-8A55-65382FAAF3A5}" destId="{C45163E6-CD1B-43C1-A5FC-483C7C405767}" srcOrd="1" destOrd="0" parTransId="{EADF8222-E7D7-4396-8036-78FEB66C5F0A}" sibTransId="{1C7C8335-AA80-4B47-BE72-5E2AB0D7ABCC}"/>
    <dgm:cxn modelId="{7A49378A-B2FF-4A02-973E-14927ED7DE79}" type="presOf" srcId="{80F859A0-BFBC-4187-95F7-EDC515FDC4A9}" destId="{76E29126-BA3D-4BA8-9314-FB67DF210C39}" srcOrd="0" destOrd="0" presId="urn:microsoft.com/office/officeart/2005/8/layout/radial5"/>
    <dgm:cxn modelId="{7BBFEF90-E49B-4B76-A5B5-2AF90DC4C07C}" srcId="{7368ACB1-526C-466E-8A55-65382FAAF3A5}" destId="{4AA82B8A-38A3-45C8-8743-38F5B2695E9C}" srcOrd="0" destOrd="0" parTransId="{67582084-07D5-4C36-BE05-A1C9B69501BC}" sibTransId="{BD2AF917-161A-4BA6-8385-35CB5CBCD88E}"/>
    <dgm:cxn modelId="{5A1B4398-8910-4950-AFB9-C90A3D0D6F32}" type="presOf" srcId="{80F859A0-BFBC-4187-95F7-EDC515FDC4A9}" destId="{AADEDC42-FAAA-456E-9B77-8ECC2529E7D7}" srcOrd="1" destOrd="0" presId="urn:microsoft.com/office/officeart/2005/8/layout/radial5"/>
    <dgm:cxn modelId="{84144798-AC63-40A0-A71B-F19B7F1109F1}" type="presOf" srcId="{35D914C5-8995-451C-AEF8-D0AEA2F582F0}" destId="{50F9D766-3695-4F79-9453-B6DEC4959083}" srcOrd="0" destOrd="0" presId="urn:microsoft.com/office/officeart/2005/8/layout/radial5"/>
    <dgm:cxn modelId="{292171BB-0428-490B-80F8-E54154F3ADEF}" type="presOf" srcId="{4AA82B8A-38A3-45C8-8743-38F5B2695E9C}" destId="{5533D9E0-AAEB-4E97-A856-E1F3FE66BB32}" srcOrd="0" destOrd="0" presId="urn:microsoft.com/office/officeart/2005/8/layout/radial5"/>
    <dgm:cxn modelId="{D4EDFFBE-7B25-4BA4-8734-33A60547C266}" srcId="{4AA82B8A-38A3-45C8-8743-38F5B2695E9C}" destId="{53C8ECE4-8931-47E7-9FC0-30DE411AE09C}" srcOrd="0" destOrd="0" parTransId="{317A8E04-8C1D-4CAD-96FE-5A551BF34AE3}" sibTransId="{68705633-7BD1-4ABF-8FE4-D9A8CA8579A9}"/>
    <dgm:cxn modelId="{B59D31C7-B678-47F7-BF29-8D5381B8A17B}" type="presOf" srcId="{8AA3D6B1-0AF2-4F73-83CD-31EAE745CBED}" destId="{54466A05-08F1-43FB-9F3D-29D1D737112F}" srcOrd="0" destOrd="0" presId="urn:microsoft.com/office/officeart/2005/8/layout/radial5"/>
    <dgm:cxn modelId="{EE8BBACD-ADEA-4F57-B005-3F2DCD51668B}" srcId="{4AA82B8A-38A3-45C8-8743-38F5B2695E9C}" destId="{EE44B2A3-AB5F-472F-9C6D-DC68466E185A}" srcOrd="1" destOrd="0" parTransId="{35D914C5-8995-451C-AEF8-D0AEA2F582F0}" sibTransId="{708EA56A-D261-4135-8FEB-BA9CB5245D7F}"/>
    <dgm:cxn modelId="{BA63DCD1-DA3F-46CE-A5DC-59421EE503C6}" type="presOf" srcId="{EE44B2A3-AB5F-472F-9C6D-DC68466E185A}" destId="{6AB958FB-D325-40E0-9721-A5C27F871E72}" srcOrd="0" destOrd="0" presId="urn:microsoft.com/office/officeart/2005/8/layout/radial5"/>
    <dgm:cxn modelId="{6C46CCD3-C71E-4A47-8EFF-D23FFF9BC2CC}" type="presOf" srcId="{317A8E04-8C1D-4CAD-96FE-5A551BF34AE3}" destId="{64F83470-CED6-47F4-B110-E8731B45A444}" srcOrd="1" destOrd="0" presId="urn:microsoft.com/office/officeart/2005/8/layout/radial5"/>
    <dgm:cxn modelId="{1C7BE9F4-8C8D-446D-8744-9DAE30FE03E2}" srcId="{4AA82B8A-38A3-45C8-8743-38F5B2695E9C}" destId="{8AA3D6B1-0AF2-4F73-83CD-31EAE745CBED}" srcOrd="2" destOrd="0" parTransId="{80F859A0-BFBC-4187-95F7-EDC515FDC4A9}" sibTransId="{524B9081-23FC-4E88-BD33-C45B14342CCF}"/>
    <dgm:cxn modelId="{E46B4A68-E00B-4CD7-AC93-CD4AB9B2FB60}" type="presParOf" srcId="{52AB7DF3-B982-4A15-8E32-1A3FBE6F690C}" destId="{5533D9E0-AAEB-4E97-A856-E1F3FE66BB32}" srcOrd="0" destOrd="0" presId="urn:microsoft.com/office/officeart/2005/8/layout/radial5"/>
    <dgm:cxn modelId="{E50D8CDE-AD77-40D5-92D9-575FBC65205E}" type="presParOf" srcId="{52AB7DF3-B982-4A15-8E32-1A3FBE6F690C}" destId="{FD1FEF63-8A56-4C16-A38D-BB9C3649821C}" srcOrd="1" destOrd="0" presId="urn:microsoft.com/office/officeart/2005/8/layout/radial5"/>
    <dgm:cxn modelId="{D1CC4586-35A8-46F2-9DF5-251DFB5432BE}" type="presParOf" srcId="{FD1FEF63-8A56-4C16-A38D-BB9C3649821C}" destId="{64F83470-CED6-47F4-B110-E8731B45A444}" srcOrd="0" destOrd="0" presId="urn:microsoft.com/office/officeart/2005/8/layout/radial5"/>
    <dgm:cxn modelId="{9006E99A-C7AF-4AC8-BC8A-CF9607C7587B}" type="presParOf" srcId="{52AB7DF3-B982-4A15-8E32-1A3FBE6F690C}" destId="{C2DF1E7D-1EB2-4906-A9BF-5FD2CACD9B07}" srcOrd="2" destOrd="0" presId="urn:microsoft.com/office/officeart/2005/8/layout/radial5"/>
    <dgm:cxn modelId="{767C5F4B-E6F2-4F5A-8763-0A2B9AED31BC}" type="presParOf" srcId="{52AB7DF3-B982-4A15-8E32-1A3FBE6F690C}" destId="{50F9D766-3695-4F79-9453-B6DEC4959083}" srcOrd="3" destOrd="0" presId="urn:microsoft.com/office/officeart/2005/8/layout/radial5"/>
    <dgm:cxn modelId="{3DD87891-CB56-4033-8025-452DBEFD6E86}" type="presParOf" srcId="{50F9D766-3695-4F79-9453-B6DEC4959083}" destId="{3AB71EFF-3C7C-4088-886E-42C77F676D87}" srcOrd="0" destOrd="0" presId="urn:microsoft.com/office/officeart/2005/8/layout/radial5"/>
    <dgm:cxn modelId="{069B6731-E67A-40AA-ADD2-7720D9239B39}" type="presParOf" srcId="{52AB7DF3-B982-4A15-8E32-1A3FBE6F690C}" destId="{6AB958FB-D325-40E0-9721-A5C27F871E72}" srcOrd="4" destOrd="0" presId="urn:microsoft.com/office/officeart/2005/8/layout/radial5"/>
    <dgm:cxn modelId="{8F336C93-59D9-4A3B-83C3-9F6B3B0556E3}" type="presParOf" srcId="{52AB7DF3-B982-4A15-8E32-1A3FBE6F690C}" destId="{76E29126-BA3D-4BA8-9314-FB67DF210C39}" srcOrd="5" destOrd="0" presId="urn:microsoft.com/office/officeart/2005/8/layout/radial5"/>
    <dgm:cxn modelId="{3DCC9C80-EF2C-4C80-9B54-6F5F02BC8421}" type="presParOf" srcId="{76E29126-BA3D-4BA8-9314-FB67DF210C39}" destId="{AADEDC42-FAAA-456E-9B77-8ECC2529E7D7}" srcOrd="0" destOrd="0" presId="urn:microsoft.com/office/officeart/2005/8/layout/radial5"/>
    <dgm:cxn modelId="{D1BA4976-3F69-45E8-B339-0C667CF15948}" type="presParOf" srcId="{52AB7DF3-B982-4A15-8E32-1A3FBE6F690C}" destId="{54466A05-08F1-43FB-9F3D-29D1D737112F}" srcOrd="6" destOrd="0" presId="urn:microsoft.com/office/officeart/2005/8/layout/radial5"/>
    <dgm:cxn modelId="{792D7F42-C4F1-4DA2-9690-D291BF5B5BA3}" type="presParOf" srcId="{52AB7DF3-B982-4A15-8E32-1A3FBE6F690C}" destId="{78279E3C-3EAF-47DE-B585-329229284BC0}" srcOrd="7" destOrd="0" presId="urn:microsoft.com/office/officeart/2005/8/layout/radial5"/>
    <dgm:cxn modelId="{B4A47EED-67F6-4E05-842E-96A37515389B}" type="presParOf" srcId="{78279E3C-3EAF-47DE-B585-329229284BC0}" destId="{C2F158D2-EC62-4D46-80E2-4A98D66AA79F}" srcOrd="0" destOrd="0" presId="urn:microsoft.com/office/officeart/2005/8/layout/radial5"/>
    <dgm:cxn modelId="{C80C73D4-5A29-431F-AAC2-D2DD355FEC3A}" type="presParOf" srcId="{52AB7DF3-B982-4A15-8E32-1A3FBE6F690C}" destId="{DDD98318-147D-43EE-9D5D-8027CB6C696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DBF91-347D-45FB-82BA-F011827BE89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EE130-D2B3-4870-BF06-6F1051935398}">
      <dgm:prSet phldrT="[Text]"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หลักสำคัญที่ควรคำนึงถึงในการสื่อสาร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84988CE-42F4-4B12-9DD9-F3FFEFC136C5}" type="parTrans" cxnId="{0E09A90F-0B60-450B-BA58-C75AC55F4222}">
      <dgm:prSet/>
      <dgm:spPr/>
      <dgm:t>
        <a:bodyPr/>
        <a:lstStyle/>
        <a:p>
          <a:endParaRPr lang="en-US"/>
        </a:p>
      </dgm:t>
    </dgm:pt>
    <dgm:pt modelId="{23835C0F-5418-4F51-B1B9-620F21FCDB35}" type="sibTrans" cxnId="{0E09A90F-0B60-450B-BA58-C75AC55F4222}">
      <dgm:prSet/>
      <dgm:spPr/>
      <dgm:t>
        <a:bodyPr/>
        <a:lstStyle/>
        <a:p>
          <a:endParaRPr lang="en-US"/>
        </a:p>
      </dgm:t>
    </dgm:pt>
    <dgm:pt modelId="{C4395A6D-B40A-42EE-8139-FBF69A6AC9D2}">
      <dgm:prSet phldrT="[Text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Creditability</a:t>
          </a:r>
        </a:p>
      </dgm:t>
    </dgm:pt>
    <dgm:pt modelId="{FFD58D92-F4F8-406B-9A5E-A6B888CCF6D2}" type="parTrans" cxnId="{4B1CF4CF-99AC-467B-B709-ECAE8B04254A}">
      <dgm:prSet/>
      <dgm:spPr/>
      <dgm:t>
        <a:bodyPr/>
        <a:lstStyle/>
        <a:p>
          <a:endParaRPr lang="en-US"/>
        </a:p>
      </dgm:t>
    </dgm:pt>
    <dgm:pt modelId="{7699A38A-18CA-4723-B7DE-87CD02519B46}" type="sibTrans" cxnId="{4B1CF4CF-99AC-467B-B709-ECAE8B04254A}">
      <dgm:prSet/>
      <dgm:spPr/>
      <dgm:t>
        <a:bodyPr/>
        <a:lstStyle/>
        <a:p>
          <a:endParaRPr lang="en-US"/>
        </a:p>
      </dgm:t>
    </dgm:pt>
    <dgm:pt modelId="{EDF9E2C1-0B74-497E-804A-662D0898F6B4}">
      <dgm:prSet phldrT="[Text]" custT="1"/>
      <dgm:spPr/>
      <dgm:t>
        <a:bodyPr/>
        <a:lstStyle/>
        <a:p>
          <a:pPr algn="ctr"/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context</a:t>
          </a:r>
        </a:p>
      </dgm:t>
    </dgm:pt>
    <dgm:pt modelId="{E4F1997F-89A6-4F66-AD1D-B68174F782EB}" type="parTrans" cxnId="{BB270B1B-00D5-44B5-8CF6-69B49D8FCDBC}">
      <dgm:prSet/>
      <dgm:spPr/>
      <dgm:t>
        <a:bodyPr/>
        <a:lstStyle/>
        <a:p>
          <a:endParaRPr lang="en-US"/>
        </a:p>
      </dgm:t>
    </dgm:pt>
    <dgm:pt modelId="{30FAAF24-487B-4D9A-9D42-C7E689E42351}" type="sibTrans" cxnId="{BB270B1B-00D5-44B5-8CF6-69B49D8FCDBC}">
      <dgm:prSet/>
      <dgm:spPr/>
      <dgm:t>
        <a:bodyPr/>
        <a:lstStyle/>
        <a:p>
          <a:endParaRPr lang="en-US"/>
        </a:p>
      </dgm:t>
    </dgm:pt>
    <dgm:pt modelId="{958A75D9-6EF1-4F3E-AC97-E3ACFB877C24}">
      <dgm:prSet phldrT="[Text]"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Content</a:t>
          </a:r>
        </a:p>
      </dgm:t>
    </dgm:pt>
    <dgm:pt modelId="{BEB6F898-3680-434C-9FF1-A7E0B02CC0F1}" type="parTrans" cxnId="{7789E763-B1A5-4BDC-BE41-175196EBFE20}">
      <dgm:prSet/>
      <dgm:spPr/>
      <dgm:t>
        <a:bodyPr/>
        <a:lstStyle/>
        <a:p>
          <a:endParaRPr lang="en-US"/>
        </a:p>
      </dgm:t>
    </dgm:pt>
    <dgm:pt modelId="{F563F789-DF63-4AB9-94DD-F593A50D2B52}" type="sibTrans" cxnId="{7789E763-B1A5-4BDC-BE41-175196EBFE20}">
      <dgm:prSet/>
      <dgm:spPr/>
      <dgm:t>
        <a:bodyPr/>
        <a:lstStyle/>
        <a:p>
          <a:endParaRPr lang="en-US"/>
        </a:p>
      </dgm:t>
    </dgm:pt>
    <dgm:pt modelId="{34B7C265-E993-407F-B71D-54EC7FD574A1}">
      <dgm:prSet phldrT="[Text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Clarity</a:t>
          </a:r>
        </a:p>
      </dgm:t>
    </dgm:pt>
    <dgm:pt modelId="{37B0968E-C37A-4F45-960C-2B1576D488AF}" type="parTrans" cxnId="{1E42FA71-006F-4356-A73B-7717177E0DBD}">
      <dgm:prSet/>
      <dgm:spPr/>
      <dgm:t>
        <a:bodyPr/>
        <a:lstStyle/>
        <a:p>
          <a:endParaRPr lang="en-US"/>
        </a:p>
      </dgm:t>
    </dgm:pt>
    <dgm:pt modelId="{A430A645-CD86-430D-9CB9-BB9F90B1F0A7}" type="sibTrans" cxnId="{1E42FA71-006F-4356-A73B-7717177E0DBD}">
      <dgm:prSet/>
      <dgm:spPr/>
      <dgm:t>
        <a:bodyPr/>
        <a:lstStyle/>
        <a:p>
          <a:endParaRPr lang="en-US"/>
        </a:p>
      </dgm:t>
    </dgm:pt>
    <dgm:pt modelId="{220F6C0B-0620-4552-B0C1-437A9B100E80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Capability</a:t>
          </a:r>
        </a:p>
      </dgm:t>
    </dgm:pt>
    <dgm:pt modelId="{98F52933-5101-4036-A38E-51F68EED440A}" type="parTrans" cxnId="{EB41241D-F5DE-4C12-B583-7FF369899F36}">
      <dgm:prSet/>
      <dgm:spPr/>
      <dgm:t>
        <a:bodyPr/>
        <a:lstStyle/>
        <a:p>
          <a:endParaRPr lang="en-US"/>
        </a:p>
      </dgm:t>
    </dgm:pt>
    <dgm:pt modelId="{95452397-AFAB-49CC-B092-BD188778A64A}" type="sibTrans" cxnId="{EB41241D-F5DE-4C12-B583-7FF369899F36}">
      <dgm:prSet/>
      <dgm:spPr/>
      <dgm:t>
        <a:bodyPr/>
        <a:lstStyle/>
        <a:p>
          <a:endParaRPr lang="en-US"/>
        </a:p>
      </dgm:t>
    </dgm:pt>
    <dgm:pt modelId="{08988DF9-073A-4A56-9139-F5F1A4720B7A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Chanel</a:t>
          </a:r>
        </a:p>
      </dgm:t>
    </dgm:pt>
    <dgm:pt modelId="{4960C5FC-E14B-445A-8476-88A9F83C9C6A}" type="parTrans" cxnId="{073E498E-B57F-4C1A-9DCA-98616E5E3634}">
      <dgm:prSet/>
      <dgm:spPr/>
      <dgm:t>
        <a:bodyPr/>
        <a:lstStyle/>
        <a:p>
          <a:endParaRPr lang="en-US"/>
        </a:p>
      </dgm:t>
    </dgm:pt>
    <dgm:pt modelId="{3C9086AD-AA32-4F15-BA7E-EFB4E93CD3C4}" type="sibTrans" cxnId="{073E498E-B57F-4C1A-9DCA-98616E5E3634}">
      <dgm:prSet/>
      <dgm:spPr/>
      <dgm:t>
        <a:bodyPr/>
        <a:lstStyle/>
        <a:p>
          <a:endParaRPr lang="en-US"/>
        </a:p>
      </dgm:t>
    </dgm:pt>
    <dgm:pt modelId="{8EDD8FB9-DF72-4D07-A124-7C2F6AC6BF52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Continuity &amp; Consistency</a:t>
          </a:r>
        </a:p>
      </dgm:t>
    </dgm:pt>
    <dgm:pt modelId="{52A95E2A-CD05-4126-8965-0CA464BD02A1}" type="parTrans" cxnId="{7F0BC6B0-5DCA-49B5-AFEC-609694EC1814}">
      <dgm:prSet/>
      <dgm:spPr/>
      <dgm:t>
        <a:bodyPr/>
        <a:lstStyle/>
        <a:p>
          <a:endParaRPr lang="en-US"/>
        </a:p>
      </dgm:t>
    </dgm:pt>
    <dgm:pt modelId="{41243BC8-A254-48C6-8401-9F71BC7387AF}" type="sibTrans" cxnId="{7F0BC6B0-5DCA-49B5-AFEC-609694EC1814}">
      <dgm:prSet/>
      <dgm:spPr/>
      <dgm:t>
        <a:bodyPr/>
        <a:lstStyle/>
        <a:p>
          <a:endParaRPr lang="en-US"/>
        </a:p>
      </dgm:t>
    </dgm:pt>
    <dgm:pt modelId="{54836ABD-1585-4859-B6D2-50DD383E984F}">
      <dgm:prSet/>
      <dgm:spPr/>
      <dgm:t>
        <a:bodyPr/>
        <a:lstStyle/>
        <a:p>
          <a:endParaRPr lang="en-US"/>
        </a:p>
      </dgm:t>
    </dgm:pt>
    <dgm:pt modelId="{85452F90-4A77-4095-A4E7-18DB848BE604}" type="parTrans" cxnId="{AB4E8CA1-17DB-4986-8C24-9F39AE91FE41}">
      <dgm:prSet/>
      <dgm:spPr/>
      <dgm:t>
        <a:bodyPr/>
        <a:lstStyle/>
        <a:p>
          <a:endParaRPr lang="en-US"/>
        </a:p>
      </dgm:t>
    </dgm:pt>
    <dgm:pt modelId="{168A7128-122C-42DF-9106-05342C3B60E7}" type="sibTrans" cxnId="{AB4E8CA1-17DB-4986-8C24-9F39AE91FE41}">
      <dgm:prSet/>
      <dgm:spPr/>
      <dgm:t>
        <a:bodyPr/>
        <a:lstStyle/>
        <a:p>
          <a:endParaRPr lang="en-US"/>
        </a:p>
      </dgm:t>
    </dgm:pt>
    <dgm:pt modelId="{7690BC55-66ED-44E8-A6C1-CB63EF8F1135}" type="pres">
      <dgm:prSet presAssocID="{704DBF91-347D-45FB-82BA-F011827BE8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05EC4E-48A1-4842-B2F7-D8F41ED306AA}" type="pres">
      <dgm:prSet presAssocID="{B7EEE130-D2B3-4870-BF06-6F1051935398}" presName="centerShape" presStyleLbl="node0" presStyleIdx="0" presStyleCnt="1" custScaleX="136437" custScaleY="114935" custLinFactNeighborX="279"/>
      <dgm:spPr/>
    </dgm:pt>
    <dgm:pt modelId="{8ABAF964-3BCB-4200-B99E-227C49EAFFAB}" type="pres">
      <dgm:prSet presAssocID="{FFD58D92-F4F8-406B-9A5E-A6B888CCF6D2}" presName="parTrans" presStyleLbl="sibTrans2D1" presStyleIdx="0" presStyleCnt="7"/>
      <dgm:spPr/>
    </dgm:pt>
    <dgm:pt modelId="{47C38360-18AA-4FB5-B6C5-3D3F729A16F8}" type="pres">
      <dgm:prSet presAssocID="{FFD58D92-F4F8-406B-9A5E-A6B888CCF6D2}" presName="connectorText" presStyleLbl="sibTrans2D1" presStyleIdx="0" presStyleCnt="7"/>
      <dgm:spPr/>
    </dgm:pt>
    <dgm:pt modelId="{BE5EB87D-8F01-4430-8927-DC157F2843DA}" type="pres">
      <dgm:prSet presAssocID="{C4395A6D-B40A-42EE-8139-FBF69A6AC9D2}" presName="node" presStyleLbl="node1" presStyleIdx="0" presStyleCnt="7" custScaleX="113338" custRadScaleRad="85911" custRadScaleInc="9102">
        <dgm:presLayoutVars>
          <dgm:bulletEnabled val="1"/>
        </dgm:presLayoutVars>
      </dgm:prSet>
      <dgm:spPr/>
    </dgm:pt>
    <dgm:pt modelId="{2F374CEC-DCC6-4DC3-95EA-A5D9715EFC08}" type="pres">
      <dgm:prSet presAssocID="{E4F1997F-89A6-4F66-AD1D-B68174F782EB}" presName="parTrans" presStyleLbl="sibTrans2D1" presStyleIdx="1" presStyleCnt="7"/>
      <dgm:spPr/>
    </dgm:pt>
    <dgm:pt modelId="{8F46B8BC-D818-49A6-BA4E-8CBB637EFCC4}" type="pres">
      <dgm:prSet presAssocID="{E4F1997F-89A6-4F66-AD1D-B68174F782EB}" presName="connectorText" presStyleLbl="sibTrans2D1" presStyleIdx="1" presStyleCnt="7"/>
      <dgm:spPr/>
    </dgm:pt>
    <dgm:pt modelId="{317F6115-BA8D-4FBD-80B7-2E4812ED2EBA}" type="pres">
      <dgm:prSet presAssocID="{EDF9E2C1-0B74-497E-804A-662D0898F6B4}" presName="node" presStyleLbl="node1" presStyleIdx="1" presStyleCnt="7" custRadScaleRad="88078" custRadScaleInc="10614">
        <dgm:presLayoutVars>
          <dgm:bulletEnabled val="1"/>
        </dgm:presLayoutVars>
      </dgm:prSet>
      <dgm:spPr/>
    </dgm:pt>
    <dgm:pt modelId="{2EA0E6E1-BC63-426B-A139-9C6246D2EDCF}" type="pres">
      <dgm:prSet presAssocID="{BEB6F898-3680-434C-9FF1-A7E0B02CC0F1}" presName="parTrans" presStyleLbl="sibTrans2D1" presStyleIdx="2" presStyleCnt="7"/>
      <dgm:spPr/>
    </dgm:pt>
    <dgm:pt modelId="{0B58BD0A-853A-423B-8DEE-CE6C20F4247E}" type="pres">
      <dgm:prSet presAssocID="{BEB6F898-3680-434C-9FF1-A7E0B02CC0F1}" presName="connectorText" presStyleLbl="sibTrans2D1" presStyleIdx="2" presStyleCnt="7"/>
      <dgm:spPr/>
    </dgm:pt>
    <dgm:pt modelId="{993943E5-5C7C-4554-B1B5-45FD4E788644}" type="pres">
      <dgm:prSet presAssocID="{958A75D9-6EF1-4F3E-AC97-E3ACFB877C24}" presName="node" presStyleLbl="node1" presStyleIdx="2" presStyleCnt="7" custRadScaleRad="85383" custRadScaleInc="4728">
        <dgm:presLayoutVars>
          <dgm:bulletEnabled val="1"/>
        </dgm:presLayoutVars>
      </dgm:prSet>
      <dgm:spPr/>
    </dgm:pt>
    <dgm:pt modelId="{FEFDC7E5-BD0E-49D1-90EC-97C0787E8071}" type="pres">
      <dgm:prSet presAssocID="{37B0968E-C37A-4F45-960C-2B1576D488AF}" presName="parTrans" presStyleLbl="sibTrans2D1" presStyleIdx="3" presStyleCnt="7"/>
      <dgm:spPr/>
    </dgm:pt>
    <dgm:pt modelId="{94D75AD6-F3C4-423C-8E08-74AC47C28206}" type="pres">
      <dgm:prSet presAssocID="{37B0968E-C37A-4F45-960C-2B1576D488AF}" presName="connectorText" presStyleLbl="sibTrans2D1" presStyleIdx="3" presStyleCnt="7"/>
      <dgm:spPr/>
    </dgm:pt>
    <dgm:pt modelId="{A25F3A03-E175-47C4-8545-F4A77E349DB4}" type="pres">
      <dgm:prSet presAssocID="{34B7C265-E993-407F-B71D-54EC7FD574A1}" presName="node" presStyleLbl="node1" presStyleIdx="3" presStyleCnt="7" custRadScaleRad="82850" custRadScaleInc="-3558">
        <dgm:presLayoutVars>
          <dgm:bulletEnabled val="1"/>
        </dgm:presLayoutVars>
      </dgm:prSet>
      <dgm:spPr/>
    </dgm:pt>
    <dgm:pt modelId="{53C8B2A0-9234-4F8F-87C8-CD2C39CBFDE8}" type="pres">
      <dgm:prSet presAssocID="{98F52933-5101-4036-A38E-51F68EED440A}" presName="parTrans" presStyleLbl="sibTrans2D1" presStyleIdx="4" presStyleCnt="7"/>
      <dgm:spPr/>
    </dgm:pt>
    <dgm:pt modelId="{C3E25E65-4C53-4AB2-B34D-1B42DB387112}" type="pres">
      <dgm:prSet presAssocID="{98F52933-5101-4036-A38E-51F68EED440A}" presName="connectorText" presStyleLbl="sibTrans2D1" presStyleIdx="4" presStyleCnt="7"/>
      <dgm:spPr/>
    </dgm:pt>
    <dgm:pt modelId="{0AA827B8-71B9-4781-A148-0555B46E5935}" type="pres">
      <dgm:prSet presAssocID="{220F6C0B-0620-4552-B0C1-437A9B100E80}" presName="node" presStyleLbl="node1" presStyleIdx="4" presStyleCnt="7" custRadScaleRad="82002" custRadScaleInc="-1138">
        <dgm:presLayoutVars>
          <dgm:bulletEnabled val="1"/>
        </dgm:presLayoutVars>
      </dgm:prSet>
      <dgm:spPr/>
    </dgm:pt>
    <dgm:pt modelId="{5ECAA6ED-DD53-43B1-AF98-C8A27CA12439}" type="pres">
      <dgm:prSet presAssocID="{4960C5FC-E14B-445A-8476-88A9F83C9C6A}" presName="parTrans" presStyleLbl="sibTrans2D1" presStyleIdx="5" presStyleCnt="7"/>
      <dgm:spPr/>
    </dgm:pt>
    <dgm:pt modelId="{443862B7-46A3-4F8E-9657-84861E550E07}" type="pres">
      <dgm:prSet presAssocID="{4960C5FC-E14B-445A-8476-88A9F83C9C6A}" presName="connectorText" presStyleLbl="sibTrans2D1" presStyleIdx="5" presStyleCnt="7"/>
      <dgm:spPr/>
    </dgm:pt>
    <dgm:pt modelId="{AC58451E-1005-49BC-B1BA-E801C9EDBFEE}" type="pres">
      <dgm:prSet presAssocID="{08988DF9-073A-4A56-9139-F5F1A4720B7A}" presName="node" presStyleLbl="node1" presStyleIdx="5" presStyleCnt="7" custRadScaleRad="81960" custRadScaleInc="13913">
        <dgm:presLayoutVars>
          <dgm:bulletEnabled val="1"/>
        </dgm:presLayoutVars>
      </dgm:prSet>
      <dgm:spPr/>
    </dgm:pt>
    <dgm:pt modelId="{F234A460-682C-4687-97F0-C939266A7E41}" type="pres">
      <dgm:prSet presAssocID="{52A95E2A-CD05-4126-8965-0CA464BD02A1}" presName="parTrans" presStyleLbl="sibTrans2D1" presStyleIdx="6" presStyleCnt="7"/>
      <dgm:spPr/>
    </dgm:pt>
    <dgm:pt modelId="{F850349D-7E82-4C26-A573-D80A4F61791C}" type="pres">
      <dgm:prSet presAssocID="{52A95E2A-CD05-4126-8965-0CA464BD02A1}" presName="connectorText" presStyleLbl="sibTrans2D1" presStyleIdx="6" presStyleCnt="7"/>
      <dgm:spPr/>
    </dgm:pt>
    <dgm:pt modelId="{5B8DE873-5955-486D-8743-F04CFAF66734}" type="pres">
      <dgm:prSet presAssocID="{8EDD8FB9-DF72-4D07-A124-7C2F6AC6BF52}" presName="node" presStyleLbl="node1" presStyleIdx="6" presStyleCnt="7" custScaleX="108114" custRadScaleRad="83781" custRadScaleInc="10559">
        <dgm:presLayoutVars>
          <dgm:bulletEnabled val="1"/>
        </dgm:presLayoutVars>
      </dgm:prSet>
      <dgm:spPr/>
    </dgm:pt>
  </dgm:ptLst>
  <dgm:cxnLst>
    <dgm:cxn modelId="{CA6A1A01-2D7E-4E08-87BB-2A610C59662F}" type="presOf" srcId="{4960C5FC-E14B-445A-8476-88A9F83C9C6A}" destId="{443862B7-46A3-4F8E-9657-84861E550E07}" srcOrd="1" destOrd="0" presId="urn:microsoft.com/office/officeart/2005/8/layout/radial5"/>
    <dgm:cxn modelId="{D4E54408-7DBD-4D39-B182-45651D036426}" type="presOf" srcId="{E4F1997F-89A6-4F66-AD1D-B68174F782EB}" destId="{2F374CEC-DCC6-4DC3-95EA-A5D9715EFC08}" srcOrd="0" destOrd="0" presId="urn:microsoft.com/office/officeart/2005/8/layout/radial5"/>
    <dgm:cxn modelId="{0E09A90F-0B60-450B-BA58-C75AC55F4222}" srcId="{704DBF91-347D-45FB-82BA-F011827BE898}" destId="{B7EEE130-D2B3-4870-BF06-6F1051935398}" srcOrd="0" destOrd="0" parTransId="{584988CE-42F4-4B12-9DD9-F3FFEFC136C5}" sibTransId="{23835C0F-5418-4F51-B1B9-620F21FCDB35}"/>
    <dgm:cxn modelId="{BB270B1B-00D5-44B5-8CF6-69B49D8FCDBC}" srcId="{B7EEE130-D2B3-4870-BF06-6F1051935398}" destId="{EDF9E2C1-0B74-497E-804A-662D0898F6B4}" srcOrd="1" destOrd="0" parTransId="{E4F1997F-89A6-4F66-AD1D-B68174F782EB}" sibTransId="{30FAAF24-487B-4D9A-9D42-C7E689E42351}"/>
    <dgm:cxn modelId="{EB41241D-F5DE-4C12-B583-7FF369899F36}" srcId="{B7EEE130-D2B3-4870-BF06-6F1051935398}" destId="{220F6C0B-0620-4552-B0C1-437A9B100E80}" srcOrd="4" destOrd="0" parTransId="{98F52933-5101-4036-A38E-51F68EED440A}" sibTransId="{95452397-AFAB-49CC-B092-BD188778A64A}"/>
    <dgm:cxn modelId="{9D1A092E-7AD4-473D-89DD-EE4AC268515A}" type="presOf" srcId="{37B0968E-C37A-4F45-960C-2B1576D488AF}" destId="{94D75AD6-F3C4-423C-8E08-74AC47C28206}" srcOrd="1" destOrd="0" presId="urn:microsoft.com/office/officeart/2005/8/layout/radial5"/>
    <dgm:cxn modelId="{737EC437-89C1-4ACF-973B-4B3201769D46}" type="presOf" srcId="{37B0968E-C37A-4F45-960C-2B1576D488AF}" destId="{FEFDC7E5-BD0E-49D1-90EC-97C0787E8071}" srcOrd="0" destOrd="0" presId="urn:microsoft.com/office/officeart/2005/8/layout/radial5"/>
    <dgm:cxn modelId="{7789E763-B1A5-4BDC-BE41-175196EBFE20}" srcId="{B7EEE130-D2B3-4870-BF06-6F1051935398}" destId="{958A75D9-6EF1-4F3E-AC97-E3ACFB877C24}" srcOrd="2" destOrd="0" parTransId="{BEB6F898-3680-434C-9FF1-A7E0B02CC0F1}" sibTransId="{F563F789-DF63-4AB9-94DD-F593A50D2B52}"/>
    <dgm:cxn modelId="{62D8A950-9552-4F87-B1BB-10E3F232268C}" type="presOf" srcId="{FFD58D92-F4F8-406B-9A5E-A6B888CCF6D2}" destId="{47C38360-18AA-4FB5-B6C5-3D3F729A16F8}" srcOrd="1" destOrd="0" presId="urn:microsoft.com/office/officeart/2005/8/layout/radial5"/>
    <dgm:cxn modelId="{42097071-2D26-4078-93B9-71C069768532}" type="presOf" srcId="{52A95E2A-CD05-4126-8965-0CA464BD02A1}" destId="{F850349D-7E82-4C26-A573-D80A4F61791C}" srcOrd="1" destOrd="0" presId="urn:microsoft.com/office/officeart/2005/8/layout/radial5"/>
    <dgm:cxn modelId="{1E42FA71-006F-4356-A73B-7717177E0DBD}" srcId="{B7EEE130-D2B3-4870-BF06-6F1051935398}" destId="{34B7C265-E993-407F-B71D-54EC7FD574A1}" srcOrd="3" destOrd="0" parTransId="{37B0968E-C37A-4F45-960C-2B1576D488AF}" sibTransId="{A430A645-CD86-430D-9CB9-BB9F90B1F0A7}"/>
    <dgm:cxn modelId="{D61BE253-551A-4509-B335-468A449BB108}" type="presOf" srcId="{C4395A6D-B40A-42EE-8139-FBF69A6AC9D2}" destId="{BE5EB87D-8F01-4430-8927-DC157F2843DA}" srcOrd="0" destOrd="0" presId="urn:microsoft.com/office/officeart/2005/8/layout/radial5"/>
    <dgm:cxn modelId="{E4942855-19E4-4D41-B5FD-D037057339DC}" type="presOf" srcId="{52A95E2A-CD05-4126-8965-0CA464BD02A1}" destId="{F234A460-682C-4687-97F0-C939266A7E41}" srcOrd="0" destOrd="0" presId="urn:microsoft.com/office/officeart/2005/8/layout/radial5"/>
    <dgm:cxn modelId="{838A6B58-58BE-4D64-AE68-9158A2F2652E}" type="presOf" srcId="{FFD58D92-F4F8-406B-9A5E-A6B888CCF6D2}" destId="{8ABAF964-3BCB-4200-B99E-227C49EAFFAB}" srcOrd="0" destOrd="0" presId="urn:microsoft.com/office/officeart/2005/8/layout/radial5"/>
    <dgm:cxn modelId="{57D3687E-EC72-462F-9846-1B7962C3223F}" type="presOf" srcId="{EDF9E2C1-0B74-497E-804A-662D0898F6B4}" destId="{317F6115-BA8D-4FBD-80B7-2E4812ED2EBA}" srcOrd="0" destOrd="0" presId="urn:microsoft.com/office/officeart/2005/8/layout/radial5"/>
    <dgm:cxn modelId="{073E498E-B57F-4C1A-9DCA-98616E5E3634}" srcId="{B7EEE130-D2B3-4870-BF06-6F1051935398}" destId="{08988DF9-073A-4A56-9139-F5F1A4720B7A}" srcOrd="5" destOrd="0" parTransId="{4960C5FC-E14B-445A-8476-88A9F83C9C6A}" sibTransId="{3C9086AD-AA32-4F15-BA7E-EFB4E93CD3C4}"/>
    <dgm:cxn modelId="{D063019A-B68B-47D2-A738-34E89DD3EA58}" type="presOf" srcId="{4960C5FC-E14B-445A-8476-88A9F83C9C6A}" destId="{5ECAA6ED-DD53-43B1-AF98-C8A27CA12439}" srcOrd="0" destOrd="0" presId="urn:microsoft.com/office/officeart/2005/8/layout/radial5"/>
    <dgm:cxn modelId="{08CC199A-DB50-4F57-82EB-9AD0659026A1}" type="presOf" srcId="{98F52933-5101-4036-A38E-51F68EED440A}" destId="{53C8B2A0-9234-4F8F-87C8-CD2C39CBFDE8}" srcOrd="0" destOrd="0" presId="urn:microsoft.com/office/officeart/2005/8/layout/radial5"/>
    <dgm:cxn modelId="{15A0FF9B-6FCE-4354-86C8-8A64774160DB}" type="presOf" srcId="{BEB6F898-3680-434C-9FF1-A7E0B02CC0F1}" destId="{0B58BD0A-853A-423B-8DEE-CE6C20F4247E}" srcOrd="1" destOrd="0" presId="urn:microsoft.com/office/officeart/2005/8/layout/radial5"/>
    <dgm:cxn modelId="{AB4E8CA1-17DB-4986-8C24-9F39AE91FE41}" srcId="{704DBF91-347D-45FB-82BA-F011827BE898}" destId="{54836ABD-1585-4859-B6D2-50DD383E984F}" srcOrd="1" destOrd="0" parTransId="{85452F90-4A77-4095-A4E7-18DB848BE604}" sibTransId="{168A7128-122C-42DF-9106-05342C3B60E7}"/>
    <dgm:cxn modelId="{D06CE8A9-9DBC-4270-9A74-64B147042633}" type="presOf" srcId="{08988DF9-073A-4A56-9139-F5F1A4720B7A}" destId="{AC58451E-1005-49BC-B1BA-E801C9EDBFEE}" srcOrd="0" destOrd="0" presId="urn:microsoft.com/office/officeart/2005/8/layout/radial5"/>
    <dgm:cxn modelId="{7F0BC6B0-5DCA-49B5-AFEC-609694EC1814}" srcId="{B7EEE130-D2B3-4870-BF06-6F1051935398}" destId="{8EDD8FB9-DF72-4D07-A124-7C2F6AC6BF52}" srcOrd="6" destOrd="0" parTransId="{52A95E2A-CD05-4126-8965-0CA464BD02A1}" sibTransId="{41243BC8-A254-48C6-8401-9F71BC7387AF}"/>
    <dgm:cxn modelId="{26FF9EBE-85B3-47FE-BE21-15FC6510A4F3}" type="presOf" srcId="{220F6C0B-0620-4552-B0C1-437A9B100E80}" destId="{0AA827B8-71B9-4781-A148-0555B46E5935}" srcOrd="0" destOrd="0" presId="urn:microsoft.com/office/officeart/2005/8/layout/radial5"/>
    <dgm:cxn modelId="{832778C2-33E4-4553-BB6C-A3DAEA31E72E}" type="presOf" srcId="{98F52933-5101-4036-A38E-51F68EED440A}" destId="{C3E25E65-4C53-4AB2-B34D-1B42DB387112}" srcOrd="1" destOrd="0" presId="urn:microsoft.com/office/officeart/2005/8/layout/radial5"/>
    <dgm:cxn modelId="{392538CC-6378-4A83-A7D9-8B4AF380E69F}" type="presOf" srcId="{E4F1997F-89A6-4F66-AD1D-B68174F782EB}" destId="{8F46B8BC-D818-49A6-BA4E-8CBB637EFCC4}" srcOrd="1" destOrd="0" presId="urn:microsoft.com/office/officeart/2005/8/layout/radial5"/>
    <dgm:cxn modelId="{4B1CF4CF-99AC-467B-B709-ECAE8B04254A}" srcId="{B7EEE130-D2B3-4870-BF06-6F1051935398}" destId="{C4395A6D-B40A-42EE-8139-FBF69A6AC9D2}" srcOrd="0" destOrd="0" parTransId="{FFD58D92-F4F8-406B-9A5E-A6B888CCF6D2}" sibTransId="{7699A38A-18CA-4723-B7DE-87CD02519B46}"/>
    <dgm:cxn modelId="{10EFE2D4-4ADE-40E1-ACBE-64CE17B61C90}" type="presOf" srcId="{8EDD8FB9-DF72-4D07-A124-7C2F6AC6BF52}" destId="{5B8DE873-5955-486D-8743-F04CFAF66734}" srcOrd="0" destOrd="0" presId="urn:microsoft.com/office/officeart/2005/8/layout/radial5"/>
    <dgm:cxn modelId="{054AB0DD-3100-41E8-AACF-EF502C885139}" type="presOf" srcId="{B7EEE130-D2B3-4870-BF06-6F1051935398}" destId="{5D05EC4E-48A1-4842-B2F7-D8F41ED306AA}" srcOrd="0" destOrd="0" presId="urn:microsoft.com/office/officeart/2005/8/layout/radial5"/>
    <dgm:cxn modelId="{AE2F67E5-ABC9-4DB5-9609-7313FA543C3A}" type="presOf" srcId="{958A75D9-6EF1-4F3E-AC97-E3ACFB877C24}" destId="{993943E5-5C7C-4554-B1B5-45FD4E788644}" srcOrd="0" destOrd="0" presId="urn:microsoft.com/office/officeart/2005/8/layout/radial5"/>
    <dgm:cxn modelId="{83F50DEB-D339-4DA9-A58F-EA315597FC2D}" type="presOf" srcId="{34B7C265-E993-407F-B71D-54EC7FD574A1}" destId="{A25F3A03-E175-47C4-8545-F4A77E349DB4}" srcOrd="0" destOrd="0" presId="urn:microsoft.com/office/officeart/2005/8/layout/radial5"/>
    <dgm:cxn modelId="{AFAF23F4-90CD-4732-BE08-0167D88DD1AB}" type="presOf" srcId="{704DBF91-347D-45FB-82BA-F011827BE898}" destId="{7690BC55-66ED-44E8-A6C1-CB63EF8F1135}" srcOrd="0" destOrd="0" presId="urn:microsoft.com/office/officeart/2005/8/layout/radial5"/>
    <dgm:cxn modelId="{3CBDD8F7-5184-4977-B532-0F143804C64A}" type="presOf" srcId="{BEB6F898-3680-434C-9FF1-A7E0B02CC0F1}" destId="{2EA0E6E1-BC63-426B-A139-9C6246D2EDCF}" srcOrd="0" destOrd="0" presId="urn:microsoft.com/office/officeart/2005/8/layout/radial5"/>
    <dgm:cxn modelId="{7DC1DBD7-19D1-4885-B823-4CFA7FAFF1B3}" type="presParOf" srcId="{7690BC55-66ED-44E8-A6C1-CB63EF8F1135}" destId="{5D05EC4E-48A1-4842-B2F7-D8F41ED306AA}" srcOrd="0" destOrd="0" presId="urn:microsoft.com/office/officeart/2005/8/layout/radial5"/>
    <dgm:cxn modelId="{8D13D1DF-49B8-455C-B3AB-8FF2ABE05041}" type="presParOf" srcId="{7690BC55-66ED-44E8-A6C1-CB63EF8F1135}" destId="{8ABAF964-3BCB-4200-B99E-227C49EAFFAB}" srcOrd="1" destOrd="0" presId="urn:microsoft.com/office/officeart/2005/8/layout/radial5"/>
    <dgm:cxn modelId="{8AE184B0-AA21-412A-93F0-03D8C7464C82}" type="presParOf" srcId="{8ABAF964-3BCB-4200-B99E-227C49EAFFAB}" destId="{47C38360-18AA-4FB5-B6C5-3D3F729A16F8}" srcOrd="0" destOrd="0" presId="urn:microsoft.com/office/officeart/2005/8/layout/radial5"/>
    <dgm:cxn modelId="{1607212C-539E-4B5E-8C94-2AE54D89245D}" type="presParOf" srcId="{7690BC55-66ED-44E8-A6C1-CB63EF8F1135}" destId="{BE5EB87D-8F01-4430-8927-DC157F2843DA}" srcOrd="2" destOrd="0" presId="urn:microsoft.com/office/officeart/2005/8/layout/radial5"/>
    <dgm:cxn modelId="{CCC27B40-7F9D-4ADB-9AA1-3B82B716914F}" type="presParOf" srcId="{7690BC55-66ED-44E8-A6C1-CB63EF8F1135}" destId="{2F374CEC-DCC6-4DC3-95EA-A5D9715EFC08}" srcOrd="3" destOrd="0" presId="urn:microsoft.com/office/officeart/2005/8/layout/radial5"/>
    <dgm:cxn modelId="{163313E1-556F-4A1D-8EED-4139577BB4A4}" type="presParOf" srcId="{2F374CEC-DCC6-4DC3-95EA-A5D9715EFC08}" destId="{8F46B8BC-D818-49A6-BA4E-8CBB637EFCC4}" srcOrd="0" destOrd="0" presId="urn:microsoft.com/office/officeart/2005/8/layout/radial5"/>
    <dgm:cxn modelId="{8EB19C04-A1A5-4B1B-9950-30A1F5071DC9}" type="presParOf" srcId="{7690BC55-66ED-44E8-A6C1-CB63EF8F1135}" destId="{317F6115-BA8D-4FBD-80B7-2E4812ED2EBA}" srcOrd="4" destOrd="0" presId="urn:microsoft.com/office/officeart/2005/8/layout/radial5"/>
    <dgm:cxn modelId="{409BA95C-6BAC-4154-B8FD-583E2F6698C5}" type="presParOf" srcId="{7690BC55-66ED-44E8-A6C1-CB63EF8F1135}" destId="{2EA0E6E1-BC63-426B-A139-9C6246D2EDCF}" srcOrd="5" destOrd="0" presId="urn:microsoft.com/office/officeart/2005/8/layout/radial5"/>
    <dgm:cxn modelId="{B34C78E2-5D9B-433F-89A8-489C14FB7AE8}" type="presParOf" srcId="{2EA0E6E1-BC63-426B-A139-9C6246D2EDCF}" destId="{0B58BD0A-853A-423B-8DEE-CE6C20F4247E}" srcOrd="0" destOrd="0" presId="urn:microsoft.com/office/officeart/2005/8/layout/radial5"/>
    <dgm:cxn modelId="{E2610775-9936-4570-B024-2F2F418A65A0}" type="presParOf" srcId="{7690BC55-66ED-44E8-A6C1-CB63EF8F1135}" destId="{993943E5-5C7C-4554-B1B5-45FD4E788644}" srcOrd="6" destOrd="0" presId="urn:microsoft.com/office/officeart/2005/8/layout/radial5"/>
    <dgm:cxn modelId="{ECEAFC28-43CF-49BA-A442-594CF13A0F61}" type="presParOf" srcId="{7690BC55-66ED-44E8-A6C1-CB63EF8F1135}" destId="{FEFDC7E5-BD0E-49D1-90EC-97C0787E8071}" srcOrd="7" destOrd="0" presId="urn:microsoft.com/office/officeart/2005/8/layout/radial5"/>
    <dgm:cxn modelId="{26B2C1D0-F67E-4335-834A-89A77C33C35F}" type="presParOf" srcId="{FEFDC7E5-BD0E-49D1-90EC-97C0787E8071}" destId="{94D75AD6-F3C4-423C-8E08-74AC47C28206}" srcOrd="0" destOrd="0" presId="urn:microsoft.com/office/officeart/2005/8/layout/radial5"/>
    <dgm:cxn modelId="{7F1152A7-31B2-42A0-8447-76554267ECF4}" type="presParOf" srcId="{7690BC55-66ED-44E8-A6C1-CB63EF8F1135}" destId="{A25F3A03-E175-47C4-8545-F4A77E349DB4}" srcOrd="8" destOrd="0" presId="urn:microsoft.com/office/officeart/2005/8/layout/radial5"/>
    <dgm:cxn modelId="{B39E04C1-0C8E-4EA9-B93F-6E0EC6BB4183}" type="presParOf" srcId="{7690BC55-66ED-44E8-A6C1-CB63EF8F1135}" destId="{53C8B2A0-9234-4F8F-87C8-CD2C39CBFDE8}" srcOrd="9" destOrd="0" presId="urn:microsoft.com/office/officeart/2005/8/layout/radial5"/>
    <dgm:cxn modelId="{A350BC0D-36D8-4FF9-8633-E9A4103A51E5}" type="presParOf" srcId="{53C8B2A0-9234-4F8F-87C8-CD2C39CBFDE8}" destId="{C3E25E65-4C53-4AB2-B34D-1B42DB387112}" srcOrd="0" destOrd="0" presId="urn:microsoft.com/office/officeart/2005/8/layout/radial5"/>
    <dgm:cxn modelId="{D035AEDC-D7A3-456F-BF94-99BAF55AC60F}" type="presParOf" srcId="{7690BC55-66ED-44E8-A6C1-CB63EF8F1135}" destId="{0AA827B8-71B9-4781-A148-0555B46E5935}" srcOrd="10" destOrd="0" presId="urn:microsoft.com/office/officeart/2005/8/layout/radial5"/>
    <dgm:cxn modelId="{F67B1DD2-8010-49E1-90A4-DFAFFB2A628D}" type="presParOf" srcId="{7690BC55-66ED-44E8-A6C1-CB63EF8F1135}" destId="{5ECAA6ED-DD53-43B1-AF98-C8A27CA12439}" srcOrd="11" destOrd="0" presId="urn:microsoft.com/office/officeart/2005/8/layout/radial5"/>
    <dgm:cxn modelId="{270B31E1-7756-48AA-8888-272B7BB19465}" type="presParOf" srcId="{5ECAA6ED-DD53-43B1-AF98-C8A27CA12439}" destId="{443862B7-46A3-4F8E-9657-84861E550E07}" srcOrd="0" destOrd="0" presId="urn:microsoft.com/office/officeart/2005/8/layout/radial5"/>
    <dgm:cxn modelId="{C1E24938-0244-4AB8-8AD0-85AF40586A6C}" type="presParOf" srcId="{7690BC55-66ED-44E8-A6C1-CB63EF8F1135}" destId="{AC58451E-1005-49BC-B1BA-E801C9EDBFEE}" srcOrd="12" destOrd="0" presId="urn:microsoft.com/office/officeart/2005/8/layout/radial5"/>
    <dgm:cxn modelId="{6F5037EA-AFFE-4155-A9B8-3CE8B352E907}" type="presParOf" srcId="{7690BC55-66ED-44E8-A6C1-CB63EF8F1135}" destId="{F234A460-682C-4687-97F0-C939266A7E41}" srcOrd="13" destOrd="0" presId="urn:microsoft.com/office/officeart/2005/8/layout/radial5"/>
    <dgm:cxn modelId="{7BE7167F-B45F-4A10-98E9-7F9ECF3A8CBF}" type="presParOf" srcId="{F234A460-682C-4687-97F0-C939266A7E41}" destId="{F850349D-7E82-4C26-A573-D80A4F61791C}" srcOrd="0" destOrd="0" presId="urn:microsoft.com/office/officeart/2005/8/layout/radial5"/>
    <dgm:cxn modelId="{0B4FBA3E-BF74-4F3F-8389-7D254EE5A452}" type="presParOf" srcId="{7690BC55-66ED-44E8-A6C1-CB63EF8F1135}" destId="{5B8DE873-5955-486D-8743-F04CFAF6673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3D9E0-AAEB-4E97-A856-E1F3FE66BB32}">
      <dsp:nvSpPr>
        <dsp:cNvPr id="0" name=""/>
        <dsp:cNvSpPr/>
      </dsp:nvSpPr>
      <dsp:spPr>
        <a:xfrm>
          <a:off x="1930156" y="1974952"/>
          <a:ext cx="1702294" cy="1193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องค์ประกอบของการสื่อสาร</a:t>
          </a:r>
          <a:endParaRPr lang="en-US" sz="2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179451" y="2149750"/>
        <a:ext cx="1203704" cy="843999"/>
      </dsp:txXfrm>
    </dsp:sp>
    <dsp:sp modelId="{FD1FEF63-8A56-4C16-A38D-BB9C3649821C}">
      <dsp:nvSpPr>
        <dsp:cNvPr id="0" name=""/>
        <dsp:cNvSpPr/>
      </dsp:nvSpPr>
      <dsp:spPr>
        <a:xfrm rot="16184772">
          <a:off x="2742899" y="1707122"/>
          <a:ext cx="70945" cy="405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753588" y="1798927"/>
        <a:ext cx="49662" cy="243494"/>
      </dsp:txXfrm>
    </dsp:sp>
    <dsp:sp modelId="{C2DF1E7D-1EB2-4906-A9BF-5FD2CACD9B07}">
      <dsp:nvSpPr>
        <dsp:cNvPr id="0" name=""/>
        <dsp:cNvSpPr/>
      </dsp:nvSpPr>
      <dsp:spPr>
        <a:xfrm>
          <a:off x="1604441" y="349104"/>
          <a:ext cx="2340641" cy="1491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ผู้ส่งสาร (</a:t>
          </a:r>
          <a:r>
            <a:rPr lang="en-US" sz="2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Sender)</a:t>
          </a:r>
        </a:p>
      </dsp:txBody>
      <dsp:txXfrm>
        <a:off x="1947220" y="567601"/>
        <a:ext cx="1655083" cy="1055000"/>
      </dsp:txXfrm>
    </dsp:sp>
    <dsp:sp modelId="{50F9D766-3695-4F79-9453-B6DEC4959083}">
      <dsp:nvSpPr>
        <dsp:cNvPr id="0" name=""/>
        <dsp:cNvSpPr/>
      </dsp:nvSpPr>
      <dsp:spPr>
        <a:xfrm>
          <a:off x="3644979" y="2368838"/>
          <a:ext cx="30183" cy="405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644979" y="2450002"/>
        <a:ext cx="21128" cy="243494"/>
      </dsp:txXfrm>
    </dsp:sp>
    <dsp:sp modelId="{6AB958FB-D325-40E0-9721-A5C27F871E72}">
      <dsp:nvSpPr>
        <dsp:cNvPr id="0" name=""/>
        <dsp:cNvSpPr/>
      </dsp:nvSpPr>
      <dsp:spPr>
        <a:xfrm>
          <a:off x="3689400" y="1825752"/>
          <a:ext cx="1873199" cy="1491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สาร</a:t>
          </a:r>
          <a:br>
            <a:rPr lang="en-GB" sz="2200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(</a:t>
          </a:r>
          <a:r>
            <a:rPr lang="en-US" sz="2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Message)</a:t>
          </a:r>
        </a:p>
      </dsp:txBody>
      <dsp:txXfrm>
        <a:off x="3963724" y="2044249"/>
        <a:ext cx="1324551" cy="1055000"/>
      </dsp:txXfrm>
    </dsp:sp>
    <dsp:sp modelId="{76E29126-BA3D-4BA8-9314-FB67DF210C39}">
      <dsp:nvSpPr>
        <dsp:cNvPr id="0" name=""/>
        <dsp:cNvSpPr/>
      </dsp:nvSpPr>
      <dsp:spPr>
        <a:xfrm rot="5315679">
          <a:off x="2748182" y="3057038"/>
          <a:ext cx="100008" cy="405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762815" y="3123206"/>
        <a:ext cx="70006" cy="243494"/>
      </dsp:txXfrm>
    </dsp:sp>
    <dsp:sp modelId="{54466A05-08F1-43FB-9F3D-29D1D737112F}">
      <dsp:nvSpPr>
        <dsp:cNvPr id="0" name=""/>
        <dsp:cNvSpPr/>
      </dsp:nvSpPr>
      <dsp:spPr>
        <a:xfrm>
          <a:off x="1725177" y="3356994"/>
          <a:ext cx="2187383" cy="1491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ช่องทางการสื่อสารหรือสื่อ (</a:t>
          </a:r>
          <a:r>
            <a:rPr lang="en-US" sz="2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Channel or Media)</a:t>
          </a:r>
        </a:p>
      </dsp:txBody>
      <dsp:txXfrm>
        <a:off x="2045512" y="3575491"/>
        <a:ext cx="1546713" cy="1055000"/>
      </dsp:txXfrm>
    </dsp:sp>
    <dsp:sp modelId="{78279E3C-3EAF-47DE-B585-329229284BC0}">
      <dsp:nvSpPr>
        <dsp:cNvPr id="0" name=""/>
        <dsp:cNvSpPr/>
      </dsp:nvSpPr>
      <dsp:spPr>
        <a:xfrm rot="10800000">
          <a:off x="1887450" y="2368838"/>
          <a:ext cx="30179" cy="405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1896504" y="2450002"/>
        <a:ext cx="21125" cy="243494"/>
      </dsp:txXfrm>
    </dsp:sp>
    <dsp:sp modelId="{DDD98318-147D-43EE-9D5D-8027CB6C696E}">
      <dsp:nvSpPr>
        <dsp:cNvPr id="0" name=""/>
        <dsp:cNvSpPr/>
      </dsp:nvSpPr>
      <dsp:spPr>
        <a:xfrm>
          <a:off x="0" y="1825752"/>
          <a:ext cx="1873214" cy="1491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ผู้รับสาร (</a:t>
          </a:r>
          <a:r>
            <a:rPr lang="en-US" sz="2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Receiver)</a:t>
          </a:r>
        </a:p>
      </dsp:txBody>
      <dsp:txXfrm>
        <a:off x="274326" y="2044249"/>
        <a:ext cx="1324562" cy="105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5EC4E-48A1-4842-B2F7-D8F41ED306AA}">
      <dsp:nvSpPr>
        <dsp:cNvPr id="0" name=""/>
        <dsp:cNvSpPr/>
      </dsp:nvSpPr>
      <dsp:spPr>
        <a:xfrm>
          <a:off x="2272012" y="2007751"/>
          <a:ext cx="1574312" cy="1326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หลักสำคัญที่ควรคำนึงถึงในการสื่อสาร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502565" y="2201969"/>
        <a:ext cx="1113206" cy="937770"/>
      </dsp:txXfrm>
    </dsp:sp>
    <dsp:sp modelId="{8ABAF964-3BCB-4200-B99E-227C49EAFFAB}">
      <dsp:nvSpPr>
        <dsp:cNvPr id="0" name=""/>
        <dsp:cNvSpPr/>
      </dsp:nvSpPr>
      <dsp:spPr>
        <a:xfrm rot="16318115">
          <a:off x="2985414" y="1567611"/>
          <a:ext cx="206026" cy="503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015256" y="1699295"/>
        <a:ext cx="144218" cy="302395"/>
      </dsp:txXfrm>
    </dsp:sp>
    <dsp:sp modelId="{BE5EB87D-8F01-4430-8927-DC157F2843DA}">
      <dsp:nvSpPr>
        <dsp:cNvPr id="0" name=""/>
        <dsp:cNvSpPr/>
      </dsp:nvSpPr>
      <dsp:spPr>
        <a:xfrm>
          <a:off x="2362203" y="285741"/>
          <a:ext cx="1512036" cy="13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Creditability</a:t>
          </a:r>
        </a:p>
      </dsp:txBody>
      <dsp:txXfrm>
        <a:off x="2583636" y="481115"/>
        <a:ext cx="1069170" cy="943347"/>
      </dsp:txXfrm>
    </dsp:sp>
    <dsp:sp modelId="{2F374CEC-DCC6-4DC3-95EA-A5D9715EFC08}">
      <dsp:nvSpPr>
        <dsp:cNvPr id="0" name=""/>
        <dsp:cNvSpPr/>
      </dsp:nvSpPr>
      <dsp:spPr>
        <a:xfrm rot="19436655">
          <a:off x="3699228" y="1885330"/>
          <a:ext cx="185556" cy="503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704560" y="2002510"/>
        <a:ext cx="129889" cy="302395"/>
      </dsp:txXfrm>
    </dsp:sp>
    <dsp:sp modelId="{317F6115-BA8D-4FBD-80B7-2E4812ED2EBA}">
      <dsp:nvSpPr>
        <dsp:cNvPr id="0" name=""/>
        <dsp:cNvSpPr/>
      </dsp:nvSpPr>
      <dsp:spPr>
        <a:xfrm>
          <a:off x="3809996" y="971550"/>
          <a:ext cx="1334095" cy="13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context</a:t>
          </a:r>
        </a:p>
      </dsp:txBody>
      <dsp:txXfrm>
        <a:off x="4005370" y="1166924"/>
        <a:ext cx="943347" cy="943347"/>
      </dsp:txXfrm>
    </dsp:sp>
    <dsp:sp modelId="{2EA0E6E1-BC63-426B-A139-9C6246D2EDCF}">
      <dsp:nvSpPr>
        <dsp:cNvPr id="0" name=""/>
        <dsp:cNvSpPr/>
      </dsp:nvSpPr>
      <dsp:spPr>
        <a:xfrm rot="849873">
          <a:off x="3865215" y="2639235"/>
          <a:ext cx="134284" cy="503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865827" y="2735104"/>
        <a:ext cx="93999" cy="302395"/>
      </dsp:txXfrm>
    </dsp:sp>
    <dsp:sp modelId="{993943E5-5C7C-4554-B1B5-45FD4E788644}">
      <dsp:nvSpPr>
        <dsp:cNvPr id="0" name=""/>
        <dsp:cNvSpPr/>
      </dsp:nvSpPr>
      <dsp:spPr>
        <a:xfrm>
          <a:off x="4038594" y="2419345"/>
          <a:ext cx="1334095" cy="13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Content</a:t>
          </a:r>
        </a:p>
      </dsp:txBody>
      <dsp:txXfrm>
        <a:off x="4233968" y="2614719"/>
        <a:ext cx="943347" cy="943347"/>
      </dsp:txXfrm>
    </dsp:sp>
    <dsp:sp modelId="{FEFDC7E5-BD0E-49D1-90EC-97C0787E8071}">
      <dsp:nvSpPr>
        <dsp:cNvPr id="0" name=""/>
        <dsp:cNvSpPr/>
      </dsp:nvSpPr>
      <dsp:spPr>
        <a:xfrm rot="3823008">
          <a:off x="3346287" y="3163021"/>
          <a:ext cx="160794" cy="503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359726" y="3242194"/>
        <a:ext cx="112556" cy="302395"/>
      </dsp:txXfrm>
    </dsp:sp>
    <dsp:sp modelId="{A25F3A03-E175-47C4-8545-F4A77E349DB4}">
      <dsp:nvSpPr>
        <dsp:cNvPr id="0" name=""/>
        <dsp:cNvSpPr/>
      </dsp:nvSpPr>
      <dsp:spPr>
        <a:xfrm>
          <a:off x="3124197" y="3486146"/>
          <a:ext cx="1334095" cy="13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Clarity</a:t>
          </a:r>
        </a:p>
      </dsp:txBody>
      <dsp:txXfrm>
        <a:off x="3319571" y="3681520"/>
        <a:ext cx="943347" cy="943347"/>
      </dsp:txXfrm>
    </dsp:sp>
    <dsp:sp modelId="{53C8B2A0-9234-4F8F-87C8-CD2C39CBFDE8}">
      <dsp:nvSpPr>
        <dsp:cNvPr id="0" name=""/>
        <dsp:cNvSpPr/>
      </dsp:nvSpPr>
      <dsp:spPr>
        <a:xfrm rot="6946365">
          <a:off x="2621281" y="3162792"/>
          <a:ext cx="157384" cy="503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655153" y="3242331"/>
        <a:ext cx="110169" cy="302395"/>
      </dsp:txXfrm>
    </dsp:sp>
    <dsp:sp modelId="{0AA827B8-71B9-4781-A148-0555B46E5935}">
      <dsp:nvSpPr>
        <dsp:cNvPr id="0" name=""/>
        <dsp:cNvSpPr/>
      </dsp:nvSpPr>
      <dsp:spPr>
        <a:xfrm>
          <a:off x="1676397" y="3486151"/>
          <a:ext cx="1334095" cy="13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Capability</a:t>
          </a:r>
        </a:p>
      </dsp:txBody>
      <dsp:txXfrm>
        <a:off x="1871771" y="3681525"/>
        <a:ext cx="943347" cy="943347"/>
      </dsp:txXfrm>
    </dsp:sp>
    <dsp:sp modelId="{5ECAA6ED-DD53-43B1-AF98-C8A27CA12439}">
      <dsp:nvSpPr>
        <dsp:cNvPr id="0" name=""/>
        <dsp:cNvSpPr/>
      </dsp:nvSpPr>
      <dsp:spPr>
        <a:xfrm rot="10246978">
          <a:off x="2136477" y="2559926"/>
          <a:ext cx="106710" cy="503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168283" y="2658160"/>
        <a:ext cx="74697" cy="302395"/>
      </dsp:txXfrm>
    </dsp:sp>
    <dsp:sp modelId="{AC58451E-1005-49BC-B1BA-E801C9EDBFEE}">
      <dsp:nvSpPr>
        <dsp:cNvPr id="0" name=""/>
        <dsp:cNvSpPr/>
      </dsp:nvSpPr>
      <dsp:spPr>
        <a:xfrm>
          <a:off x="761998" y="2268326"/>
          <a:ext cx="1334095" cy="13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Chanel</a:t>
          </a:r>
        </a:p>
      </dsp:txBody>
      <dsp:txXfrm>
        <a:off x="957372" y="2463700"/>
        <a:ext cx="943347" cy="943347"/>
      </dsp:txXfrm>
    </dsp:sp>
    <dsp:sp modelId="{F234A460-682C-4687-97F0-C939266A7E41}">
      <dsp:nvSpPr>
        <dsp:cNvPr id="0" name=""/>
        <dsp:cNvSpPr/>
      </dsp:nvSpPr>
      <dsp:spPr>
        <a:xfrm rot="13262164">
          <a:off x="2345670" y="1858554"/>
          <a:ext cx="139519" cy="503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382384" y="1973092"/>
        <a:ext cx="97663" cy="302395"/>
      </dsp:txXfrm>
    </dsp:sp>
    <dsp:sp modelId="{5B8DE873-5955-486D-8743-F04CFAF66734}">
      <dsp:nvSpPr>
        <dsp:cNvPr id="0" name=""/>
        <dsp:cNvSpPr/>
      </dsp:nvSpPr>
      <dsp:spPr>
        <a:xfrm>
          <a:off x="1066798" y="897365"/>
          <a:ext cx="1442343" cy="13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Continuity &amp; Consistency</a:t>
          </a:r>
        </a:p>
      </dsp:txBody>
      <dsp:txXfrm>
        <a:off x="1278024" y="1092739"/>
        <a:ext cx="1019891" cy="943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51401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492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30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748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41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605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0956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244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9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36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289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10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991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677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265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490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071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74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8460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942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5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360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937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056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04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1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831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51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2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3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8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89" name="Google Shape;189;p8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08" name="Google Shape;208;p8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 txBox="1">
            <a:spLocks noGrp="1"/>
          </p:cNvSpPr>
          <p:nvPr>
            <p:ph type="body" idx="1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A5B0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f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qezbib5qpQ" TargetMode="External"/><Relationship Id="rId6" Type="http://schemas.openxmlformats.org/officeDocument/2006/relationships/image" Target="../media/image25.wmf"/><Relationship Id="rId5" Type="http://schemas.openxmlformats.org/officeDocument/2006/relationships/image" Target="../media/image24.jpeg"/><Relationship Id="rId4" Type="http://schemas.openxmlformats.org/officeDocument/2006/relationships/hyperlink" Target="https://www.youtube.com/watch?v=Q5xlCNy37mI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JdbL7jJb3JE" TargetMode="External"/><Relationship Id="rId4" Type="http://schemas.openxmlformats.org/officeDocument/2006/relationships/hyperlink" Target="https://www.youtube.com/channel/UCQi0KwZ2E79w8EgaW-JmiU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gCr2binb4F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xDu6sUFTESPODrjM8WaLA" TargetMode="Externa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u43zr_7Y0ts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f5srFJ-JofnE8r-bn1o1VA" TargetMode="Externa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oxTUC5I22LU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2122525" y="1581150"/>
            <a:ext cx="4899000" cy="19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การสื่อสารยุคดิจิทัล </a:t>
            </a:r>
            <a:endParaRPr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539153527"/>
              </p:ext>
            </p:extLst>
          </p:nvPr>
        </p:nvGraphicFramePr>
        <p:xfrm>
          <a:off x="0" y="0"/>
          <a:ext cx="6096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28600" y="323850"/>
            <a:ext cx="4688850" cy="9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ประเภทการสื่อสาร</a:t>
            </a:r>
            <a:endParaRPr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1314450"/>
            <a:ext cx="6019800" cy="1295400"/>
          </a:xfrm>
        </p:spPr>
        <p:txBody>
          <a:bodyPr/>
          <a:lstStyle/>
          <a:p>
            <a:pPr marL="590550" indent="-514350" algn="l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แบบจำลองการสื่อสารลักษณะทางเดียว </a:t>
            </a:r>
          </a:p>
          <a:p>
            <a:pPr marL="590550" indent="-514350" algn="l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One – way communication)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375" t="35156" r="25000" b="34636"/>
          <a:stretch>
            <a:fillRect/>
          </a:stretch>
        </p:blipFill>
        <p:spPr bwMode="auto">
          <a:xfrm>
            <a:off x="38100" y="2419350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0" y="133350"/>
            <a:ext cx="4688850" cy="9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ประเภทการสื่อสาร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1047750"/>
            <a:ext cx="6781800" cy="1143000"/>
          </a:xfrm>
        </p:spPr>
        <p:txBody>
          <a:bodyPr/>
          <a:lstStyle/>
          <a:p>
            <a:pPr marL="590550" indent="-514350" algn="l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แบบจำลองการสื่อสารลักษณะสองทาง </a:t>
            </a:r>
          </a:p>
          <a:p>
            <a:pPr marL="590550" indent="-514350" algn="l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two – way communication)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8594" t="40365" r="25000" b="22135"/>
          <a:stretch>
            <a:fillRect/>
          </a:stretch>
        </p:blipFill>
        <p:spPr bwMode="auto">
          <a:xfrm>
            <a:off x="0" y="2114550"/>
            <a:ext cx="9144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09B538-DFAB-4C12-BE32-508908D310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3074" name="Picture 2" descr="http://infographic.thinkttt.com/data/attachments/2014/08/06/1407307284_large.jpg?QxwUh">
            <a:extLst>
              <a:ext uri="{FF2B5EF4-FFF2-40B4-BE49-F238E27FC236}">
                <a16:creationId xmlns:a16="http://schemas.microsoft.com/office/drawing/2014/main" id="{F983FF4B-025B-475D-995A-55F0B40A5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0"/>
            <a:ext cx="36353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3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940A4A-BF56-49D4-B185-9DCAFF7321B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002060"/>
                </a:solidFill>
              </a:rPr>
              <a:t>ihpp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D8C2A-AADD-4E08-9376-C50D04C2D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81BF4-83D2-472E-896D-7CF8B6DA69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E77935F7-8378-4708-B63A-E319BB8A2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2929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88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054D67-B7FF-47C6-84A8-D228F478BB27}"/>
              </a:ext>
            </a:extLst>
          </p:cNvPr>
          <p:cNvSpPr/>
          <p:nvPr/>
        </p:nvSpPr>
        <p:spPr>
          <a:xfrm>
            <a:off x="0" y="19050"/>
            <a:ext cx="9144000" cy="5143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0962" name="AutoShape 2" descr="ผลการค้นหารูปภาพสำหรับ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ผลการค้นหารูปภาพสำหรับ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7" name="AutoShape 7" descr="ผลการค้นหารูปภาพสำหรับ 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1" name="AutoShape 11" descr="KIEV, UKRAINE - MAY 13, 2015: Social networks,twitter,linkedin,youtube,pinterest, instagram, viber, tumblr,facebook, WhatsApp,Google Plus, blogger and others printed on paper. #2810394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2" name="Picture 12" descr="C:\Documents and Settings\noopennie\Desktop\avopix-281039468.jpg"/>
          <p:cNvPicPr>
            <a:picLocks noChangeAspect="1" noChangeArrowheads="1"/>
          </p:cNvPicPr>
          <p:nvPr/>
        </p:nvPicPr>
        <p:blipFill rotWithShape="1">
          <a:blip r:embed="rId2"/>
          <a:srcRect l="12465" t="7251" r="13467" b="13359"/>
          <a:stretch/>
        </p:blipFill>
        <p:spPr bwMode="auto">
          <a:xfrm>
            <a:off x="4724400" y="1622545"/>
            <a:ext cx="4152900" cy="280455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A665B6-9797-48D5-BF39-C27FE119C5BB}"/>
              </a:ext>
            </a:extLst>
          </p:cNvPr>
          <p:cNvSpPr/>
          <p:nvPr/>
        </p:nvSpPr>
        <p:spPr>
          <a:xfrm>
            <a:off x="0" y="405299"/>
            <a:ext cx="91440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กิจกรรมรู้หรือไม่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E6F33-29F0-4C3A-B40C-134F99C055FA}"/>
              </a:ext>
            </a:extLst>
          </p:cNvPr>
          <p:cNvSpPr/>
          <p:nvPr/>
        </p:nvSpPr>
        <p:spPr>
          <a:xfrm>
            <a:off x="155575" y="1733551"/>
            <a:ext cx="472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แอปพลิ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เค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ชันเหล่านี้ มีชื่อว่าอะไร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ลักษณะสำคัญคืออะไร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มีการใช้งานต่างกันหรือไม่อย่างไร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472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11BD8E-684D-4904-966D-E1911CD93F76}"/>
              </a:ext>
            </a:extLst>
          </p:cNvPr>
          <p:cNvSpPr/>
          <p:nvPr/>
        </p:nvSpPr>
        <p:spPr>
          <a:xfrm>
            <a:off x="0" y="-85650"/>
            <a:ext cx="9144000" cy="522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Google Shape;364;p27"/>
          <p:cNvSpPr txBox="1">
            <a:spLocks noGrp="1"/>
          </p:cNvSpPr>
          <p:nvPr>
            <p:ph type="ctrTitle"/>
          </p:nvPr>
        </p:nvSpPr>
        <p:spPr>
          <a:xfrm>
            <a:off x="0" y="1671231"/>
            <a:ext cx="9144000" cy="90051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สถิติที่เกี่ยวข้องกับเทคโนโลยีในการสื่อสาร</a:t>
            </a:r>
            <a:endParaRPr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6" name="Google Shape;366;p27"/>
          <p:cNvSpPr txBox="1">
            <a:spLocks noGrp="1"/>
          </p:cNvSpPr>
          <p:nvPr>
            <p:ph type="sldNum" idx="4294967295"/>
          </p:nvPr>
        </p:nvSpPr>
        <p:spPr>
          <a:xfrm>
            <a:off x="0" y="4806950"/>
            <a:ext cx="911225" cy="336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4774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49153" name="Picture 1" descr="C:\Documents and Settings\noopennie\Desktop\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</p:spPr>
      </p:pic>
      <p:sp>
        <p:nvSpPr>
          <p:cNvPr id="2" name="สี่เหลี่ยมผืนผ้า 1"/>
          <p:cNvSpPr/>
          <p:nvPr/>
        </p:nvSpPr>
        <p:spPr>
          <a:xfrm>
            <a:off x="5715000" y="4400550"/>
            <a:ext cx="4572000" cy="3939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ที่มา : </a:t>
            </a:r>
            <a:r>
              <a:rPr lang="en-US" dirty="0">
                <a:solidFill>
                  <a:schemeClr val="bg1"/>
                </a:solidFill>
              </a:rPr>
              <a:t>Brand Buffet, 2561; Kemp, S., 2018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AE419C-7A2C-4BE4-86E5-42E2519E914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>
                <a:solidFill>
                  <a:srgbClr val="002060"/>
                </a:solidFill>
              </a:rPr>
              <a:t>ที่มา : ส้านักงานพัฒนาธุรกรรมทางอิเล็กทรอนิกส์ (องค์การมหาชน), 2560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282" name="Google Shape;282;p19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Google Shape;28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19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51201" name="Picture 1" descr="C:\Documents and Settings\noopennie\Desktop\2017-09-28_181952.png"/>
          <p:cNvPicPr>
            <a:picLocks noChangeAspect="1" noChangeArrowheads="1"/>
          </p:cNvPicPr>
          <p:nvPr/>
        </p:nvPicPr>
        <p:blipFill rotWithShape="1">
          <a:blip r:embed="rId3"/>
          <a:srcRect t="13293"/>
          <a:stretch/>
        </p:blipFill>
        <p:spPr bwMode="auto">
          <a:xfrm>
            <a:off x="1624012" y="93534"/>
            <a:ext cx="5895975" cy="406269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A8E30A-ACDC-4B31-98E3-CB19581D1BAB}"/>
              </a:ext>
            </a:extLst>
          </p:cNvPr>
          <p:cNvSpPr txBox="1"/>
          <p:nvPr/>
        </p:nvSpPr>
        <p:spPr>
          <a:xfrm>
            <a:off x="290009" y="4420741"/>
            <a:ext cx="939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ร้อยละของผู้ใช้อินเทอร์เน็ต เปรียบเทียบตามประเภทของสื่อสังคมออนไลน์</a:t>
            </a:r>
            <a:r>
              <a:rPr lang="en-GB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ชุมชนออนไลน์</a:t>
            </a:r>
            <a:endParaRPr lang="en-US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สี่เหลี่ยมผืนผ้า 1"/>
          <p:cNvSpPr/>
          <p:nvPr/>
        </p:nvSpPr>
        <p:spPr>
          <a:xfrm>
            <a:off x="5676384" y="0"/>
            <a:ext cx="3467616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ที่มา : </a:t>
            </a:r>
            <a:r>
              <a:rPr lang="en-US" dirty="0">
                <a:solidFill>
                  <a:schemeClr val="bg1"/>
                </a:solidFill>
              </a:rPr>
              <a:t>Brand Buffet, 2561; Kemp, S., 2018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2848484" y="825424"/>
            <a:ext cx="3447000" cy="3727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ปัจจุบันการสื่อสารของมนุษย์ได้รับการพัฒนาให้สื่อสารถึงกันอย่างรวดเร็ว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 algn="l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อันเป็นผลมาจากความก้าวหน้าด้านเทคโนโลยีคอมพิวเตอร์เข้ามามีบทบาทในชีวิตประจำวันมากขึ้น</a:t>
            </a:r>
          </a:p>
          <a:p>
            <a:pPr marL="0" lvl="0" indent="0" algn="l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การสื่อสารในยุคดิจิทัล ทำให้มีการสื่อสารถึงกันอย่างรวดเร็วและมีประสิทธิภาพ </a:t>
            </a:r>
            <a:endParaRPr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11BD8E-684D-4904-966D-E1911CD93F76}"/>
              </a:ext>
            </a:extLst>
          </p:cNvPr>
          <p:cNvSpPr/>
          <p:nvPr/>
        </p:nvSpPr>
        <p:spPr>
          <a:xfrm>
            <a:off x="0" y="-85650"/>
            <a:ext cx="9144000" cy="522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Google Shape;364;p27"/>
          <p:cNvSpPr txBox="1">
            <a:spLocks noGrp="1"/>
          </p:cNvSpPr>
          <p:nvPr>
            <p:ph type="ctrTitle"/>
          </p:nvPr>
        </p:nvSpPr>
        <p:spPr>
          <a:xfrm>
            <a:off x="0" y="1096631"/>
            <a:ext cx="9144000" cy="2528038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ข้อคิดสำหรับการเลือกใช้เทคโนโลยีในการสื่อสาร</a:t>
            </a:r>
            <a:b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r>
              <a:rPr lang="en-GB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GB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Fanpage</a:t>
            </a:r>
            <a:r>
              <a:rPr lang="en-GB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อะไรอะไรก็ครู</a:t>
            </a:r>
            <a:endParaRPr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6" name="Google Shape;366;p27"/>
          <p:cNvSpPr txBox="1">
            <a:spLocks noGrp="1"/>
          </p:cNvSpPr>
          <p:nvPr>
            <p:ph type="sldNum" idx="4294967295"/>
          </p:nvPr>
        </p:nvSpPr>
        <p:spPr>
          <a:xfrm>
            <a:off x="0" y="4806950"/>
            <a:ext cx="911225" cy="336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3547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91093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76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82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95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04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45" y="25"/>
            <a:ext cx="9168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01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66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25"/>
            <a:ext cx="91301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27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6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45" y="3742484"/>
            <a:ext cx="1401016" cy="14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2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469900" y="361950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หลักการของการสื่อสาร</a:t>
            </a:r>
            <a:endParaRPr sz="4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57200" y="1327150"/>
            <a:ext cx="5486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กระบวนการส่งข่าวสารข้อมูลจากผู้ส่งข่าวสารไปยังผู้รับข่าวสาร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มีวัตถุประสงค์เพื่อชักจูงให้ผู้รับข่าวสารมีปฏิกิริยาตอบสนองกลับมา </a:t>
            </a:r>
          </a:p>
          <a:p>
            <a:pPr marL="0" lvl="0" indent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โดยคาดหวังให้เป็นไปตามที่ผู้ส่งต้องการ </a:t>
            </a:r>
          </a:p>
          <a:p>
            <a:pPr marL="0" lvl="0" indent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เป็นการที่บุคคลในสังคมมีปฏิสัมพันธ์โต้ตอบกันผ่านทางข้อมูลข่าวสาร สัญลักษณ์และเครื่องหมายต่างๆ </a:t>
            </a:r>
          </a:p>
          <a:p>
            <a:pPr marL="0" lvl="0" indent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ด้วยหลักการสื่อสารที่ดีไม่ควรสื่อสารอะไรให้ยากเกินไปหรือง่ายเกินไป </a:t>
            </a:r>
            <a:endParaRPr sz="24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25"/>
            <a:ext cx="91093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19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5"/>
            <a:ext cx="91370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86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11BD8E-684D-4904-966D-E1911CD93F76}"/>
              </a:ext>
            </a:extLst>
          </p:cNvPr>
          <p:cNvSpPr/>
          <p:nvPr/>
        </p:nvSpPr>
        <p:spPr>
          <a:xfrm>
            <a:off x="0" y="-85650"/>
            <a:ext cx="9144000" cy="522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Google Shape;364;p27"/>
          <p:cNvSpPr txBox="1">
            <a:spLocks noGrp="1"/>
          </p:cNvSpPr>
          <p:nvPr>
            <p:ph type="ctrTitle"/>
          </p:nvPr>
        </p:nvSpPr>
        <p:spPr>
          <a:xfrm>
            <a:off x="0" y="666750"/>
            <a:ext cx="9144000" cy="7788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อภิปราย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......การใช้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ประโยชน์จากสื่อสังคมออนไลน์ </a:t>
            </a:r>
            <a:endParaRPr sz="3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6" name="Google Shape;366;p27"/>
          <p:cNvSpPr txBox="1">
            <a:spLocks noGrp="1"/>
          </p:cNvSpPr>
          <p:nvPr>
            <p:ph type="sldNum" idx="4294967295"/>
          </p:nvPr>
        </p:nvSpPr>
        <p:spPr>
          <a:xfrm>
            <a:off x="0" y="4806950"/>
            <a:ext cx="911225" cy="336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295400" y="180565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ประโยชน์ของเครือข่ายสังคมออนไลน์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ข้อดี-ข้อเสีย ของสื่อสังคมออนไลน์ </a:t>
            </a:r>
            <a:endParaRPr lang="en-US" sz="4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3517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11BD8E-684D-4904-966D-E1911CD93F76}"/>
              </a:ext>
            </a:extLst>
          </p:cNvPr>
          <p:cNvSpPr/>
          <p:nvPr/>
        </p:nvSpPr>
        <p:spPr>
          <a:xfrm>
            <a:off x="0" y="-85650"/>
            <a:ext cx="9144000" cy="522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Google Shape;364;p27"/>
          <p:cNvSpPr txBox="1">
            <a:spLocks noGrp="1"/>
          </p:cNvSpPr>
          <p:nvPr>
            <p:ph type="ctrTitle"/>
          </p:nvPr>
        </p:nvSpPr>
        <p:spPr>
          <a:xfrm>
            <a:off x="0" y="666750"/>
            <a:ext cx="9144000" cy="7788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ข้อคิด</a:t>
            </a:r>
            <a:r>
              <a:rPr lang="th-TH" sz="28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</a:t>
            </a:r>
            <a:r>
              <a:rPr lang="en-US" altLang="en-US" sz="2800" dirty="0">
                <a:solidFill>
                  <a:schemeClr val="tx1"/>
                </a:solidFill>
                <a:latin typeface="var(--ytd-video-primary-info-renderer-title-font-family, inherit)"/>
              </a:rPr>
              <a:t>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VDO</a:t>
            </a:r>
            <a:r>
              <a:rPr lang="en-GB" sz="2800" dirty="0"/>
              <a:t>: </a:t>
            </a:r>
            <a:r>
              <a:rPr lang="en-US" altLang="en-US" sz="2800" dirty="0">
                <a:solidFill>
                  <a:schemeClr val="tx1"/>
                </a:solidFill>
                <a:latin typeface="var(--ytd-video-primary-info-renderer-title-font-family, inherit)"/>
              </a:rPr>
              <a:t>Dos and Don'ts when using social networks</a:t>
            </a:r>
            <a:endParaRPr sz="3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6" name="Google Shape;366;p27"/>
          <p:cNvSpPr txBox="1">
            <a:spLocks noGrp="1"/>
          </p:cNvSpPr>
          <p:nvPr>
            <p:ph type="sldNum" idx="4294967295"/>
          </p:nvPr>
        </p:nvSpPr>
        <p:spPr>
          <a:xfrm>
            <a:off x="0" y="4806950"/>
            <a:ext cx="911225" cy="336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8E70429-B95D-4886-A8D9-0E4784187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7623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</a:br>
            <a:endParaRPr kumimoji="0" lang="en-US" altLang="en-US" sz="7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hlinkClick r:id="rId4" tooltip="ถัดไป"/>
            <a:extLst>
              <a:ext uri="{FF2B5EF4-FFF2-40B4-BE49-F238E27FC236}">
                <a16:creationId xmlns:a16="http://schemas.microsoft.com/office/drawing/2014/main" id="{998A1269-1951-4A6B-9B06-BC743A5BD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13D5C78-0EA3-47B1-B91B-5BBAA2A41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666750"/>
            <a:ext cx="503343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  <a:t>2:15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YouTube Noto"/>
              </a:rPr>
              <a:t> / 2:58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(--ytd-video-primary-info-renderer-title-font-family, inherit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nline Media 10" title="Dos and Don'ts when using social networks">
            <a:hlinkClick r:id="" action="ppaction://media"/>
            <a:extLst>
              <a:ext uri="{FF2B5EF4-FFF2-40B4-BE49-F238E27FC236}">
                <a16:creationId xmlns:a16="http://schemas.microsoft.com/office/drawing/2014/main" id="{FF1A18EB-42CA-4312-83B4-3E3C50B451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76400" y="1736030"/>
            <a:ext cx="5459413" cy="3070920"/>
          </a:xfrm>
          <a:prstGeom prst="rect">
            <a:avLst/>
          </a:prstGeom>
        </p:spPr>
      </p:pic>
      <p:pic>
        <p:nvPicPr>
          <p:cNvPr id="1025" name="DefaultOcx">
            <a:extLst>
              <a:ext uri="{FF2B5EF4-FFF2-40B4-BE49-F238E27FC236}">
                <a16:creationId xmlns:a16="http://schemas.microsoft.com/office/drawing/2014/main" id="{3FC9C660-2F33-4289-A8E5-491D08245F2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322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6"/>
          <p:cNvSpPr txBox="1">
            <a:spLocks noGrp="1"/>
          </p:cNvSpPr>
          <p:nvPr>
            <p:ph type="ctrTitle"/>
          </p:nvPr>
        </p:nvSpPr>
        <p:spPr>
          <a:xfrm>
            <a:off x="2133600" y="7429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THANKS!</a:t>
            </a:r>
            <a:endParaRPr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4" name="Google Shape;484;p36"/>
          <p:cNvSpPr txBox="1">
            <a:spLocks noGrp="1"/>
          </p:cNvSpPr>
          <p:nvPr>
            <p:ph type="subTitle" idx="1"/>
          </p:nvPr>
        </p:nvSpPr>
        <p:spPr>
          <a:xfrm>
            <a:off x="2133600" y="1940208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Any questions?</a:t>
            </a:r>
            <a:endParaRPr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6" name="Google Shape;486;p36"/>
          <p:cNvSpPr txBox="1">
            <a:spLocks noGrp="1"/>
          </p:cNvSpPr>
          <p:nvPr>
            <p:ph type="sldNum" idx="4294967295"/>
          </p:nvPr>
        </p:nvSpPr>
        <p:spPr>
          <a:xfrm>
            <a:off x="8807450" y="2208213"/>
            <a:ext cx="336550" cy="727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2848484" y="1504950"/>
            <a:ext cx="3447000" cy="30479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การถ่ายทอดหรือส่งข้อมูลข่าวสารจากบุคคลหนึ่งสู่บุคคลหนึ่งไปสู่บุคคลหนึ่ง ด้วยภาษาพูดหรือภาษาเขียน </a:t>
            </a:r>
          </a:p>
        </p:txBody>
      </p:sp>
      <p:sp>
        <p:nvSpPr>
          <p:cNvPr id="3" name="Google Shape;261;p16"/>
          <p:cNvSpPr txBox="1">
            <a:spLocks/>
          </p:cNvSpPr>
          <p:nvPr/>
        </p:nvSpPr>
        <p:spPr>
          <a:xfrm>
            <a:off x="2438400" y="586975"/>
            <a:ext cx="4267200" cy="841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ความหมายของการสื่อสาร </a:t>
            </a:r>
            <a:endParaRPr kumimoji="0" lang="th-TH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EE071-DF05-419E-998F-5382C4F36F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pic>
        <p:nvPicPr>
          <p:cNvPr id="3" name="Online Media 2" title="What is Communication? Let's discuss!">
            <a:hlinkClick r:id="" action="ppaction://media"/>
            <a:extLst>
              <a:ext uri="{FF2B5EF4-FFF2-40B4-BE49-F238E27FC236}">
                <a16:creationId xmlns:a16="http://schemas.microsoft.com/office/drawing/2014/main" id="{07D1F196-AC97-417C-9691-C76703010A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11814" y="1311562"/>
            <a:ext cx="5520267" cy="3105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66F67-0757-4301-9FF8-23D87BA0CAC0}"/>
              </a:ext>
            </a:extLst>
          </p:cNvPr>
          <p:cNvSpPr txBox="1"/>
          <p:nvPr/>
        </p:nvSpPr>
        <p:spPr>
          <a:xfrm>
            <a:off x="321426" y="609600"/>
            <a:ext cx="850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VDO</a:t>
            </a:r>
            <a:r>
              <a:rPr lang="en-GB" sz="3200" dirty="0"/>
              <a:t>: What is Communication? Let’s Discuss!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60AC4-6028-4087-BD53-1FC1811ACF2E}"/>
              </a:ext>
            </a:extLst>
          </p:cNvPr>
          <p:cNvSpPr txBox="1"/>
          <p:nvPr/>
        </p:nvSpPr>
        <p:spPr>
          <a:xfrm>
            <a:off x="2237014" y="4533900"/>
            <a:ext cx="1848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ที่มา </a:t>
            </a:r>
            <a:r>
              <a:rPr lang="en-GB" dirty="0"/>
              <a:t>: </a:t>
            </a:r>
            <a:r>
              <a:rPr lang="en-US" dirty="0" err="1">
                <a:hlinkClick r:id="rId4"/>
              </a:rPr>
              <a:t>EasyExplaining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8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5F12C0-0B3C-49A1-A2BF-0D6B4FB0BF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3A48687E-09A1-4354-BDB5-92D2A8A0EF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5950" y="1285875"/>
            <a:ext cx="4572000" cy="2571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E566A7-78CD-41DB-9D52-72B635B80110}"/>
              </a:ext>
            </a:extLst>
          </p:cNvPr>
          <p:cNvSpPr txBox="1"/>
          <p:nvPr/>
        </p:nvSpPr>
        <p:spPr>
          <a:xfrm>
            <a:off x="1143000" y="491050"/>
            <a:ext cx="6447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VDO</a:t>
            </a:r>
            <a:r>
              <a:rPr lang="en-GB" sz="3200" dirty="0"/>
              <a:t>: The Medium is the Message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86B85-DB84-4328-9828-104917121963}"/>
              </a:ext>
            </a:extLst>
          </p:cNvPr>
          <p:cNvSpPr txBox="1"/>
          <p:nvPr/>
        </p:nvSpPr>
        <p:spPr>
          <a:xfrm>
            <a:off x="2285950" y="3913786"/>
            <a:ext cx="4669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ที่มา </a:t>
            </a:r>
            <a:r>
              <a:rPr lang="en-GB" dirty="0"/>
              <a:t>: The medium is the Message by Marshall McLuhan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5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5F12C0-0B3C-49A1-A2BF-0D6B4FB0BF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566A7-78CD-41DB-9D52-72B635B80110}"/>
              </a:ext>
            </a:extLst>
          </p:cNvPr>
          <p:cNvSpPr txBox="1"/>
          <p:nvPr/>
        </p:nvSpPr>
        <p:spPr>
          <a:xfrm>
            <a:off x="685800" y="392805"/>
            <a:ext cx="7989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VDO</a:t>
            </a:r>
            <a:r>
              <a:rPr lang="en-GB" sz="4000" dirty="0"/>
              <a:t>: </a:t>
            </a:r>
            <a:r>
              <a:rPr lang="en-GB" sz="1800" dirty="0"/>
              <a:t>From Stone Age to Tech Age: The Big Ideas that Shaped History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86B85-DB84-4328-9828-104917121963}"/>
              </a:ext>
            </a:extLst>
          </p:cNvPr>
          <p:cNvSpPr txBox="1"/>
          <p:nvPr/>
        </p:nvSpPr>
        <p:spPr>
          <a:xfrm>
            <a:off x="2285950" y="3913786"/>
            <a:ext cx="5105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ที่มา </a:t>
            </a:r>
            <a:r>
              <a:rPr lang="en-GB" dirty="0"/>
              <a:t>: </a:t>
            </a:r>
            <a:r>
              <a:rPr lang="en-US" dirty="0">
                <a:hlinkClick r:id="rId3"/>
              </a:rPr>
              <a:t>The Dow Chemical Company</a:t>
            </a:r>
            <a:endParaRPr lang="en-US" dirty="0"/>
          </a:p>
        </p:txBody>
      </p:sp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CBEF0D85-5E4B-4D76-93BC-0056A299CA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128587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1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5F12C0-0B3C-49A1-A2BF-0D6B4FB0BF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566A7-78CD-41DB-9D52-72B635B80110}"/>
              </a:ext>
            </a:extLst>
          </p:cNvPr>
          <p:cNvSpPr txBox="1"/>
          <p:nvPr/>
        </p:nvSpPr>
        <p:spPr>
          <a:xfrm>
            <a:off x="751032" y="438150"/>
            <a:ext cx="76418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VDO</a:t>
            </a:r>
            <a:r>
              <a:rPr lang="en-GB" sz="3600" dirty="0"/>
              <a:t>: </a:t>
            </a:r>
            <a:r>
              <a:rPr lang="en-GB" sz="2000" dirty="0"/>
              <a:t>Stone Age to Modern Age - Evolution Of Communication</a:t>
            </a:r>
          </a:p>
          <a:p>
            <a:endParaRPr lang="en-GB" sz="1600" dirty="0"/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86B85-DB84-4328-9828-104917121963}"/>
              </a:ext>
            </a:extLst>
          </p:cNvPr>
          <p:cNvSpPr txBox="1"/>
          <p:nvPr/>
        </p:nvSpPr>
        <p:spPr>
          <a:xfrm>
            <a:off x="2285950" y="3913786"/>
            <a:ext cx="510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ที่มา 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LTE</a:t>
            </a:r>
            <a:br>
              <a:rPr lang="en-US" dirty="0"/>
            </a:br>
            <a:endParaRPr lang="en-US" dirty="0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6A0D47C5-980C-4CD4-BE5B-207D657A55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128587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7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25949042"/>
              </p:ext>
            </p:extLst>
          </p:nvPr>
        </p:nvGraphicFramePr>
        <p:xfrm>
          <a:off x="304800" y="0"/>
          <a:ext cx="5562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AA452CA02E9540AFE24DD9802841DF" ma:contentTypeVersion="7" ma:contentTypeDescription="Create a new document." ma:contentTypeScope="" ma:versionID="e0d04cdaed6893ab02149d2c1039bd31">
  <xsd:schema xmlns:xsd="http://www.w3.org/2001/XMLSchema" xmlns:xs="http://www.w3.org/2001/XMLSchema" xmlns:p="http://schemas.microsoft.com/office/2006/metadata/properties" xmlns:ns2="873ccccd-d8af-478e-8545-c25aff6fc942" xmlns:ns3="8d9615be-608b-4648-b632-d8f8e20993dc" targetNamespace="http://schemas.microsoft.com/office/2006/metadata/properties" ma:root="true" ma:fieldsID="b6812919685caf5c0a4ca8c5373046e0" ns2:_="" ns3:_="">
    <xsd:import namespace="873ccccd-d8af-478e-8545-c25aff6fc942"/>
    <xsd:import namespace="8d9615be-608b-4648-b632-d8f8e20993d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ccccd-d8af-478e-8545-c25aff6fc9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615be-608b-4648-b632-d8f8e20993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CF337D-81D7-4344-8CDC-CFFE88693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3ccccd-d8af-478e-8545-c25aff6fc942"/>
    <ds:schemaRef ds:uri="8d9615be-608b-4648-b632-d8f8e2099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C3F498-CEB1-43EA-B4E3-63E8B8B896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9B98EE1-8CBE-4C40-9043-62B64C9753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444</Words>
  <Application>Microsoft Office PowerPoint</Application>
  <PresentationFormat>นำเสนอทางหน้าจอ (16:9)</PresentationFormat>
  <Paragraphs>84</Paragraphs>
  <Slides>35</Slides>
  <Notes>27</Notes>
  <HiddenSlides>0</HiddenSlides>
  <MMClips>5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36" baseType="lpstr">
      <vt:lpstr>Roderigo template</vt:lpstr>
      <vt:lpstr>การสื่อสารยุคดิจิทัล </vt:lpstr>
      <vt:lpstr>งานนำเสนอ PowerPoint</vt:lpstr>
      <vt:lpstr>หลักการของการสื่อสาร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ประเภทการสื่อสาร</vt:lpstr>
      <vt:lpstr>ประเภทการสื่อสาร</vt:lpstr>
      <vt:lpstr>งานนำเสนอ PowerPoint</vt:lpstr>
      <vt:lpstr>งานนำเสนอ PowerPoint</vt:lpstr>
      <vt:lpstr>งานนำเสนอ PowerPoint</vt:lpstr>
      <vt:lpstr>สถิติที่เกี่ยวข้องกับเทคโนโลยีในการสื่อสาร</vt:lpstr>
      <vt:lpstr>งานนำเสนอ PowerPoint</vt:lpstr>
      <vt:lpstr>งานนำเสนอ PowerPoint</vt:lpstr>
      <vt:lpstr>งานนำเสนอ PowerPoint</vt:lpstr>
      <vt:lpstr>ข้อคิดสำหรับการเลือกใช้เทคโนโลยีในการสื่อสาร  ที่มา: Fanpage อะไรอะไรก็ครู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อภิปราย ......การใช้ประโยชน์จากสื่อสังคมออนไลน์ </vt:lpstr>
      <vt:lpstr>ข้อคิด ...... VDO: Dos and Don'ts when using social networks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com</dc:creator>
  <cp:lastModifiedBy>com</cp:lastModifiedBy>
  <cp:revision>38</cp:revision>
  <dcterms:modified xsi:type="dcterms:W3CDTF">2020-08-04T06:19:55Z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0x01010068AA452CA02E9540AFE24DD9802841DF</vt:lpwstr>
  </property>
</Properties>
</file>