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78" r:id="rId3"/>
    <p:sldId id="258" r:id="rId4"/>
    <p:sldId id="281" r:id="rId5"/>
    <p:sldId id="282" r:id="rId6"/>
    <p:sldId id="283" r:id="rId7"/>
    <p:sldId id="284" r:id="rId8"/>
    <p:sldId id="285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24EEBF-CDA0-449E-94BC-87044071AE22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/>
          <a:p>
            <a:fld id="{0E24EEBF-CDA0-449E-94BC-87044071AE22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24EEBF-CDA0-449E-94BC-87044071AE22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24EEBF-CDA0-449E-94BC-87044071AE22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E24EEBF-CDA0-449E-94BC-87044071AE22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1DF924-8F33-47EE-8F6C-F5212FB594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ED4FA00-DB5F-4B1C-8C60-057C958908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2155" y="1206395"/>
            <a:ext cx="11107690" cy="298236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96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บทที่ 1 </a:t>
            </a:r>
            <a:r>
              <a:rPr lang="th-TH" sz="9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ความรู้เบื้องต้นเกี่ยวกับสื่อดิจิทัล</a:t>
            </a:r>
            <a:br>
              <a:rPr lang="th-TH" sz="9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4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         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          </a:t>
            </a:r>
            <a:r>
              <a:rPr lang="en-US" sz="66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(Introduction to Digital Media)</a:t>
            </a:r>
            <a:endParaRPr lang="th-TH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Rectangle 110">
            <a:extLst>
              <a:ext uri="{FF2B5EF4-FFF2-40B4-BE49-F238E27FC236}">
                <a16:creationId xmlns:a16="http://schemas.microsoft.com/office/drawing/2014/main" id="{19FA6729-7BA9-4DBC-8116-164273AF6825}"/>
              </a:ext>
            </a:extLst>
          </p:cNvPr>
          <p:cNvSpPr txBox="1">
            <a:spLocks noChangeArrowheads="1"/>
          </p:cNvSpPr>
          <p:nvPr/>
        </p:nvSpPr>
        <p:spPr>
          <a:xfrm>
            <a:off x="279480" y="5047316"/>
            <a:ext cx="8567737" cy="544512"/>
          </a:xfrm>
          <a:prstGeom prst="rect">
            <a:avLst/>
          </a:prstGeom>
          <a:noFill/>
        </p:spPr>
        <p:txBody>
          <a:bodyPr vert="horz" lIns="45720" tIns="0" rIns="45720" bIns="0" anchor="b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2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l"/>
            <a:r>
              <a:rPr lang="th-TH" alt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ผู้ช่วยศาสตราจารย์จุฑาวุฒิ จันทรมาลี</a:t>
            </a:r>
            <a:endParaRPr lang="es-ES" altLang="th-TH" sz="40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Rectangle 127">
            <a:extLst>
              <a:ext uri="{FF2B5EF4-FFF2-40B4-BE49-F238E27FC236}">
                <a16:creationId xmlns:a16="http://schemas.microsoft.com/office/drawing/2014/main" id="{EEB60113-2585-4FC0-96A7-7613521E4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79" y="5768041"/>
            <a:ext cx="849630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altLang="th-TH" sz="2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หลักสูตรวิทยา</a:t>
            </a:r>
            <a:r>
              <a:rPr lang="th-TH" altLang="th-TH" sz="2800" b="1" dirty="0" err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ศา</a:t>
            </a:r>
            <a:r>
              <a:rPr lang="th-TH" altLang="th-TH" sz="2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สตรบัณฑิต สาขาวิทยาการคอมพิวเตอร์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altLang="th-TH" sz="2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คณะวิทยาศาสตร์และเทคโนโลยี</a:t>
            </a:r>
            <a:endParaRPr lang="es-ES" altLang="th-TH" sz="28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21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DA47596-09B7-4357-A601-969251D684ED}"/>
              </a:ext>
            </a:extLst>
          </p:cNvPr>
          <p:cNvSpPr txBox="1"/>
          <p:nvPr/>
        </p:nvSpPr>
        <p:spPr>
          <a:xfrm>
            <a:off x="609600" y="1662613"/>
            <a:ext cx="1017591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สื่อดิจิทัล เป็นนวัตกรรมที่สร้างขึ้นมาทดแทนสิ่งที่มีอยู่เดิม เพื่อให้ราคาถูกลงและรักษาไว้ซึ่งคุณภาพ เอื้อต่อประโยชน์การใช้สอย ที่มากกว่าเดิมและสื่อดิจิทัล (ตรงกันข้ามกับสื่ออนาล็อก) มักหมายถึงสื่ออิเล็กทรอนิกส์ซึ่งทางานโดยใช้รหัสดิจิทัล ("0" กับ "1“) การสร้างสื่อดิจิทัลสามารถทำได้เช่นเดียวกับสื่อเสียง วิดีโอ หรือเนื้อหาดิจิทัลอื่น ๆ เหมือนกัน</a:t>
            </a:r>
          </a:p>
          <a:p>
            <a:pPr algn="thaiDist"/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ชื่อเรื่อง 1">
            <a:extLst>
              <a:ext uri="{FF2B5EF4-FFF2-40B4-BE49-F238E27FC236}">
                <a16:creationId xmlns:a16="http://schemas.microsoft.com/office/drawing/2014/main" id="{81BA4D46-4F9F-4F6E-83BF-258F49D79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SP SUAN DUSIT" panose="02000000000000000000" pitchFamily="2" charset="0"/>
                <a:cs typeface="SP SUAN DUSIT" panose="02000000000000000000" pitchFamily="2" charset="0"/>
              </a:rPr>
              <a:t>1.1 Digital Media</a:t>
            </a:r>
            <a:endParaRPr lang="th-TH" sz="44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591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DA47596-09B7-4357-A601-969251D684ED}"/>
              </a:ext>
            </a:extLst>
          </p:cNvPr>
          <p:cNvSpPr txBox="1"/>
          <p:nvPr/>
        </p:nvSpPr>
        <p:spPr>
          <a:xfrm>
            <a:off x="609600" y="1662613"/>
            <a:ext cx="1017591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องค์ประกอบของสื่อดิจิทัล ประกอบไปด้วยพื้นฐาน 5 ชนิดได้แก่ </a:t>
            </a:r>
          </a:p>
          <a:p>
            <a:pPr algn="ju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ข้อความ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Text) </a:t>
            </a:r>
          </a:p>
          <a:p>
            <a:pPr algn="ju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เสียง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Audio) </a:t>
            </a:r>
          </a:p>
          <a:p>
            <a:pPr algn="ju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ภาพนิ่ง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Still Image) </a:t>
            </a:r>
          </a:p>
          <a:p>
            <a:pPr algn="ju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ภาพเคลื่อนไหว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Animation) </a:t>
            </a:r>
          </a:p>
          <a:p>
            <a:pPr algn="ju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ภาพวีดีโอ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Video)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ชื่อเรื่อง 1">
            <a:extLst>
              <a:ext uri="{FF2B5EF4-FFF2-40B4-BE49-F238E27FC236}">
                <a16:creationId xmlns:a16="http://schemas.microsoft.com/office/drawing/2014/main" id="{81BA4D46-4F9F-4F6E-83BF-258F49D79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</p:spPr>
        <p:txBody>
          <a:bodyPr>
            <a:normAutofit/>
          </a:bodyPr>
          <a:lstStyle/>
          <a:p>
            <a:r>
              <a:rPr lang="th-TH" sz="4400" dirty="0">
                <a:latin typeface="SP SUAN DUSIT" panose="02000000000000000000" pitchFamily="2" charset="0"/>
                <a:cs typeface="SP SUAN DUSIT" panose="02000000000000000000" pitchFamily="2" charset="0"/>
              </a:rPr>
              <a:t>1.2 องค์ประกอบของสื่อดิจิทัล</a:t>
            </a:r>
          </a:p>
        </p:txBody>
      </p:sp>
    </p:spTree>
    <p:extLst>
      <p:ext uri="{BB962C8B-B14F-4D97-AF65-F5344CB8AC3E}">
        <p14:creationId xmlns:p14="http://schemas.microsoft.com/office/powerpoint/2010/main" val="4291926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DA47596-09B7-4357-A601-969251D684ED}"/>
              </a:ext>
            </a:extLst>
          </p:cNvPr>
          <p:cNvSpPr txBox="1"/>
          <p:nvPr/>
        </p:nvSpPr>
        <p:spPr>
          <a:xfrm>
            <a:off x="609600" y="1662613"/>
            <a:ext cx="10175913" cy="206210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CD Training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การสร้างสื่อดิจิทัลในลักษณะที่เป็น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CD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ที่ใช้ในการสอน การใช้งานจะเป็นการใช้โปรแกรมคอมพิวเตอร์ เช่น การสอนการใช้โปรแกรม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Microsoft Word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เป็นต้น นอกจากนั้น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CD Training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ยังครอบคลุมไปถึงเรื่องการสอนการทำงานของโปรแกรมต่าง ๆ จะใช้เป็นการสาธิตการทำงานของโปรแกรม  เป็นต้น</a:t>
            </a:r>
          </a:p>
        </p:txBody>
      </p:sp>
      <p:sp>
        <p:nvSpPr>
          <p:cNvPr id="10" name="ชื่อเรื่อง 1">
            <a:extLst>
              <a:ext uri="{FF2B5EF4-FFF2-40B4-BE49-F238E27FC236}">
                <a16:creationId xmlns:a16="http://schemas.microsoft.com/office/drawing/2014/main" id="{81BA4D46-4F9F-4F6E-83BF-258F49D79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</p:spPr>
        <p:txBody>
          <a:bodyPr>
            <a:normAutofit/>
          </a:bodyPr>
          <a:lstStyle/>
          <a:p>
            <a:r>
              <a:rPr lang="th-TH" sz="4400" dirty="0">
                <a:latin typeface="SP SUAN DUSIT" panose="02000000000000000000" pitchFamily="2" charset="0"/>
                <a:cs typeface="SP SUAN DUSIT" panose="02000000000000000000" pitchFamily="2" charset="0"/>
              </a:rPr>
              <a:t>1.3 ประเภทของสื่อดิจิทัล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FF2523-11A7-4BF7-82D5-AABD1B3F0234}"/>
              </a:ext>
            </a:extLst>
          </p:cNvPr>
          <p:cNvSpPr txBox="1"/>
          <p:nvPr/>
        </p:nvSpPr>
        <p:spPr>
          <a:xfrm>
            <a:off x="609599" y="3924289"/>
            <a:ext cx="10175913" cy="107721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CD Presentation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การสร้างเป็นสื่อดิจิทัลในลักษณะที่เป็น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CD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ที่ใช้สำหรับการนำเสนอในสถานที่ต่าง ๆ เช่น นำเสนอข้อมูลในที่ประชุม นำเสนอข้อมูลบริษัท ที่เรียกว่า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Company Profile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961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DA47596-09B7-4357-A601-969251D684ED}"/>
              </a:ext>
            </a:extLst>
          </p:cNvPr>
          <p:cNvSpPr txBox="1"/>
          <p:nvPr/>
        </p:nvSpPr>
        <p:spPr>
          <a:xfrm>
            <a:off x="609600" y="1662613"/>
            <a:ext cx="10561504" cy="10772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VCD/DVD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การสร้างสื่อดิจิทัลในลักษณะที่เป็น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CD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ภาพยนตร์ที่มีการตัดต่อภาพยนตร์ต่าง ๆ ในลักษณะที่เป็น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Movie Clip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แล้วนำมาจัดเรียงต่อกันเป็นภาพยนตร์ 1 เรื่อง เป็นต้น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FF2523-11A7-4BF7-82D5-AABD1B3F0234}"/>
              </a:ext>
            </a:extLst>
          </p:cNvPr>
          <p:cNvSpPr txBox="1"/>
          <p:nvPr/>
        </p:nvSpPr>
        <p:spPr>
          <a:xfrm>
            <a:off x="609600" y="3153108"/>
            <a:ext cx="10561504" cy="107721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E-book </a:t>
            </a: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E-document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การสร้างสื่อดิจิทัลในลักษณะที่เป็น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เป็นหนังสืออิเล็กทรอนิกส์ ซึ่งสามารถสร้างโดยการแปลงไฟล์เอกสารต่าง ๆ ให้เป็น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Webpage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หรือเป็น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PDF File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3786594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ชื่อเรื่อง 1">
            <a:extLst>
              <a:ext uri="{FF2B5EF4-FFF2-40B4-BE49-F238E27FC236}">
                <a16:creationId xmlns:a16="http://schemas.microsoft.com/office/drawing/2014/main" id="{81BA4D46-4F9F-4F6E-83BF-258F49D79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</p:spPr>
        <p:txBody>
          <a:bodyPr>
            <a:normAutofit/>
          </a:bodyPr>
          <a:lstStyle/>
          <a:p>
            <a:r>
              <a:rPr lang="th-TH" sz="4400" dirty="0">
                <a:latin typeface="SP SUAN DUSIT" panose="02000000000000000000" pitchFamily="2" charset="0"/>
                <a:cs typeface="SP SUAN DUSIT" panose="02000000000000000000" pitchFamily="2" charset="0"/>
              </a:rPr>
              <a:t>1.4 งานสร้างสรรค์จากสื่อดิจิทัล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158DA7-2916-40BD-A248-9915D419C390}"/>
              </a:ext>
            </a:extLst>
          </p:cNvPr>
          <p:cNvSpPr txBox="1"/>
          <p:nvPr/>
        </p:nvSpPr>
        <p:spPr>
          <a:xfrm>
            <a:off x="1007739" y="4553609"/>
            <a:ext cx="479445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การออกแบบเกมเชิงโต้ตอบ </a:t>
            </a:r>
          </a:p>
          <a:p>
            <a:pPr algn="ctr"/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Interactive and Game Design)</a:t>
            </a:r>
            <a:endParaRPr lang="th-TH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9A7AC6-B89E-42FF-A475-0D8BBE638902}"/>
              </a:ext>
            </a:extLst>
          </p:cNvPr>
          <p:cNvSpPr txBox="1"/>
          <p:nvPr/>
        </p:nvSpPr>
        <p:spPr>
          <a:xfrm>
            <a:off x="6213532" y="4553609"/>
            <a:ext cx="43054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วิชวลเอฟเฟค</a:t>
            </a:r>
          </a:p>
          <a:p>
            <a:pPr algn="ctr"/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Visual Effects)</a:t>
            </a:r>
            <a:endParaRPr lang="th-TH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3078" name="Picture 6" descr="Interactive design and game development | SCAD">
            <a:extLst>
              <a:ext uri="{FF2B5EF4-FFF2-40B4-BE49-F238E27FC236}">
                <a16:creationId xmlns:a16="http://schemas.microsoft.com/office/drawing/2014/main" id="{F4C5EF6C-CD7A-457D-9FB0-467CD4AC3D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173" y="1714500"/>
            <a:ext cx="4283652" cy="2640488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The good and bad sides of visual effects in movies - Excellent Teds Day Off">
            <a:extLst>
              <a:ext uri="{FF2B5EF4-FFF2-40B4-BE49-F238E27FC236}">
                <a16:creationId xmlns:a16="http://schemas.microsoft.com/office/drawing/2014/main" id="{EAC3AB47-9ABF-4B9C-A8D3-E5FF316E35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660" y="1714500"/>
            <a:ext cx="4505325" cy="2640488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110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3158DA7-2916-40BD-A248-9915D419C390}"/>
              </a:ext>
            </a:extLst>
          </p:cNvPr>
          <p:cNvSpPr txBox="1"/>
          <p:nvPr/>
        </p:nvSpPr>
        <p:spPr>
          <a:xfrm>
            <a:off x="1731178" y="4528844"/>
            <a:ext cx="37044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ดิจิทัลอาร์ต</a:t>
            </a:r>
            <a:r>
              <a:rPr lang="th-TH" sz="3600" b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ส์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Digital Arts)</a:t>
            </a:r>
            <a:endParaRPr lang="th-TH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1026" name="Picture 2" descr="How museums embraced digital art | Financial Times">
            <a:extLst>
              <a:ext uri="{FF2B5EF4-FFF2-40B4-BE49-F238E27FC236}">
                <a16:creationId xmlns:a16="http://schemas.microsoft.com/office/drawing/2014/main" id="{F14F5F22-F5DA-4716-BBCF-3741B0D61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121" y="1682825"/>
            <a:ext cx="4564886" cy="2577947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C9A7AC6-B89E-42FF-A475-0D8BBE638902}"/>
              </a:ext>
            </a:extLst>
          </p:cNvPr>
          <p:cNvSpPr txBox="1"/>
          <p:nvPr/>
        </p:nvSpPr>
        <p:spPr>
          <a:xfrm>
            <a:off x="6557177" y="4528843"/>
            <a:ext cx="43054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แอนิเมชัน (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Computer Animation)</a:t>
            </a:r>
            <a:endParaRPr lang="th-TH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1028" name="Picture 4" descr="Computer animation and its constant leaps forward - Den of Geek">
            <a:extLst>
              <a:ext uri="{FF2B5EF4-FFF2-40B4-BE49-F238E27FC236}">
                <a16:creationId xmlns:a16="http://schemas.microsoft.com/office/drawing/2014/main" id="{D3735143-9387-42BE-8809-3D92B0FC3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530" y="1682825"/>
            <a:ext cx="4395729" cy="2577947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563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3158DA7-2916-40BD-A248-9915D419C390}"/>
              </a:ext>
            </a:extLst>
          </p:cNvPr>
          <p:cNvSpPr txBox="1"/>
          <p:nvPr/>
        </p:nvSpPr>
        <p:spPr>
          <a:xfrm>
            <a:off x="1136268" y="4507720"/>
            <a:ext cx="37044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กราฟิก (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Graphic Design)</a:t>
            </a:r>
            <a:endParaRPr lang="th-TH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9A7AC6-B89E-42FF-A475-0D8BBE638902}"/>
              </a:ext>
            </a:extLst>
          </p:cNvPr>
          <p:cNvSpPr txBox="1"/>
          <p:nvPr/>
        </p:nvSpPr>
        <p:spPr>
          <a:xfrm>
            <a:off x="5332165" y="4528843"/>
            <a:ext cx="51999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ความเป็นจริงเสริม (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Augmented Reality </a:t>
            </a:r>
            <a:endParaRPr lang="th-TH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5122" name="Picture 2" descr="Graphic Design ออกแบบกราฟิก ดีไซน์ - idesign.ac.th">
            <a:extLst>
              <a:ext uri="{FF2B5EF4-FFF2-40B4-BE49-F238E27FC236}">
                <a16:creationId xmlns:a16="http://schemas.microsoft.com/office/drawing/2014/main" id="{BBC6E327-0B0E-4C33-8828-A0E88D5D17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62" y="1682825"/>
            <a:ext cx="4572002" cy="2718821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AR กับ VR คืออะไร….แล้วต่างกันยังไงล่ะ…. - National Science Museum">
            <a:extLst>
              <a:ext uri="{FF2B5EF4-FFF2-40B4-BE49-F238E27FC236}">
                <a16:creationId xmlns:a16="http://schemas.microsoft.com/office/drawing/2014/main" id="{C33A616C-88F9-4D13-8857-5FA289EB28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494" y="1682824"/>
            <a:ext cx="4447142" cy="2718821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5612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is Question and Answers Submissions in SEO?">
            <a:extLst>
              <a:ext uri="{FF2B5EF4-FFF2-40B4-BE49-F238E27FC236}">
                <a16:creationId xmlns:a16="http://schemas.microsoft.com/office/drawing/2014/main" id="{60DC008B-7F0D-46B4-A0E1-A124D87234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08626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4853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457</TotalTime>
  <Words>395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SP SUAN DUSIT</vt:lpstr>
      <vt:lpstr>Trebuchet MS</vt:lpstr>
      <vt:lpstr>Wingdings</vt:lpstr>
      <vt:lpstr>Wingdings 2</vt:lpstr>
      <vt:lpstr>Opulent</vt:lpstr>
      <vt:lpstr>บทที่ 1 ความรู้เบื้องต้นเกี่ยวกับสื่อดิจิทัล                      (Introduction to Digital Media)</vt:lpstr>
      <vt:lpstr>1.1 Digital Media</vt:lpstr>
      <vt:lpstr>1.2 องค์ประกอบของสื่อดิจิทัล</vt:lpstr>
      <vt:lpstr>1.3 ประเภทของสื่อดิจิทัล</vt:lpstr>
      <vt:lpstr>PowerPoint Presentation</vt:lpstr>
      <vt:lpstr>1.4 งานสร้างสรรค์จากสื่อดิจิทัล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วิชาพื้นฐานธุรกิจดิจิทัล (Business Digital Basic)</dc:title>
  <dc:creator>admin</dc:creator>
  <cp:lastModifiedBy>Juthawut Chantaramalee</cp:lastModifiedBy>
  <cp:revision>96</cp:revision>
  <dcterms:created xsi:type="dcterms:W3CDTF">2020-08-10T02:59:24Z</dcterms:created>
  <dcterms:modified xsi:type="dcterms:W3CDTF">2021-08-16T02:52:53Z</dcterms:modified>
</cp:coreProperties>
</file>