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9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8" y="1206395"/>
            <a:ext cx="11149921" cy="2982360"/>
          </a:xfrm>
        </p:spPr>
        <p:txBody>
          <a:bodyPr>
            <a:normAutofit/>
          </a:bodyPr>
          <a:lstStyle/>
          <a:p>
            <a:pPr algn="ctr"/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การจัดทำโครงร่างเรื่องราว     </a:t>
            </a:r>
            <a:b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(story board)</a:t>
            </a:r>
            <a:endParaRPr lang="th-TH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สตอรี่บอร์ดประกอบด้วยขั้นตอน ดังต่อไปนี้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วางโครงเรื่องหลัก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โครงเรื่องหลักประกอบด้วยแนวเรื่อง ฉาก เรื่องย่อ และตัวละคร สิ่งสำคัญคือกำหนดลักษณะของตัวละครให้โดดเด่นไม่คล้ายกันจนเกินไป และสามารถสื่อถึงลักษณะนิสัยตัวละครได้ทันที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ลำดับเหตุการณ์คร่าวๆ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การเรียงลำดับเหตุการณ์อย่างต่อเนื่องโดยอาศัยสตอรี่บอร์ดเป็นคู่มือในการทำงาน ให้ดูแล้วต่อเนื่องกัน เมื่อนำมาตัดรวมภายหลัง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5.4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</a:t>
            </a:r>
            <a:r>
              <a:rPr lang="th-TH" sz="4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</a:t>
            </a:r>
          </a:p>
        </p:txBody>
      </p:sp>
    </p:spTree>
    <p:extLst>
      <p:ext uri="{BB962C8B-B14F-4D97-AF65-F5344CB8AC3E}">
        <p14:creationId xmlns:p14="http://schemas.microsoft.com/office/powerpoint/2010/main" val="206670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866774" y="910138"/>
            <a:ext cx="97250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เล่าลำดับเหตุการณ์ทำให้ทุกคนที่ร่วมงานมองเห็นเรื่องราวที่จะเกิดขึ้นจะเป็นอย่างไรอะไรคือจุดสำคัญของเรื่องคือทุกเหตุการณ์จะเป็นเหตุเป็นผลซึ่งกันและกันการเล่าเหตุการณ์ให้มีความน่าสนใจ เพราะถ้าไม่มีจะทำให้เรื่องราวไม่น่าสนใจ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การเขียนเรื่องที่จะนำมาเป็นสตอรี่บอร์ด จะต้องให้กระชับ ตัวละครมีบทสนทนาไม่มาก เทคนิคการเขียน มีดังนี้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ต้องมีการบรรยายสภาพและบรรยากาศ คือการพรรณนาภาพอย่างใดอย่างหนึ่งให้เห็นภาพที่เราวาดด้วย ตัวอักษรต้องชัดเจน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การวางโครงเรื่อง มีการนำเรื่องจนถึงปลายยอด และจบลงโดยเร็ว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การจัดตัวละครและบทบาทเพื่อแสดงลักษณะนิสัยที่ก่อให้เกิดเรื่องราว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3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62023" y="1529263"/>
            <a:ext cx="99441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การบรรยายเรื่อง แบบการมีตัวตนเข้าไปอยู่ในตัวเรื่อง 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การเปิดเรื่องการบรรยายการวางฉากและการบรรยายตัวประกอบ พฤติกรรมและตัวละคร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บทเจรจา ต้องเขียนเป็นภาษาที่ใช้พูดกัน และต้องให้เหมาะกับตัวละครและเหตุการณ์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ต้องมีความแน่น คือพูดตรงไปตรงมา เข้าใจง่าย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การตั้งชื่อตัวละคร ควรให้ใกล้เคียงกับชื่อคนจริงๆ ส่วนชื่อเรื่องความเป็นข้อความที่ทำให้สนใจ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การกำหนดหน้า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ในการเขียนสตอรี่บอร์ดมีกี่หน้าก็ได้ขึ้นอยู่กับความยาวของเนื้อหา</a:t>
            </a:r>
          </a:p>
          <a:p>
            <a:pPr algn="thaiDist"/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3" y="938713"/>
            <a:ext cx="99441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การใส่เนื้อหา หรือบทพูด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ขั้นตอนสุดท้ายก่อนลงมือวาดควรเขียนบทพูดและบทความคิดออกมาโดยละเอียดเพื่อที่จำกำหนดขนาดของการจัดวางหน้าได้เหมาะส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การเขียนบทบรรยายเป็นส่วนสนับสนุนการนำเสนอ ความยาวของคำบรรยายมีหลักการจัดทำ 3 ประการ ดังนี้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ต้องเหมาะสมกับลักษณะผู้ชม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ต้องมีความยาวพอที่จะครอบคลุมวัตถุประสงค์ที่กำหนด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ต้องให้สั้นสุดเท่าที่จะทำได้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สำหรับรายการที่ใช้บรรยายแบบ “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Voice Over”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ควรมีภาพของผู้บรรยายปรากฏในตอนเริ่ม จะทำให้รายการดูเป็นกันเองมากขึ้น จะทำให้ลดความน่าเบื่อของรายการลงเสียงบรรยายไม่จำเป็นต้องมีอยู่ตลอดเวลา ควรทิ้งช่วงให้ดนตรี</a:t>
            </a:r>
          </a:p>
          <a:p>
            <a:pPr algn="thaiDist"/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3" y="938713"/>
            <a:ext cx="99441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ลงมือเขียนสตอรี่บอร์ด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ปกติการเขียนสตอรี่บอร์ด 24 เฟรมคือ 24 ภาพ เมื่อถ่ายทำเป็นภาพยนตร์ 1 นาที เป็นโฆษณาในเวลา 30 วินาที ต้องเขียน 12 เฟรม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การวาดสตอรี่บอร์ดเป็นเพียงรูปที่วาดง่ายๆโดยมีจุดมุ่งหมายเพื่อถ่ายทอดไอเดีย หรือความคิดว่าภาพจะออกมาเป็นเช่นไร</a:t>
            </a:r>
          </a:p>
          <a:p>
            <a:pPr algn="thaiDist"/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 คือ การสร้างภาพให้เห็นลำดับขั้นตอนตามเนื้อเรื่องที่ต้องการ โดนเฉพาะภาพเคลื่อนไหว ควรมีรายละเอียดดังนี้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ชื่อเรื่อง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ภาพแสดงการเคลื่อนไหวในฉาก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คำอธิบายเกี่ยวกับฉาก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ชื่อฉาก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เวลาในการแสดง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เสียงประกอบ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ดนตรีประกอบ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5.5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ส่วนประกอบของสตอรี่บอร์ด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1F537E-C334-4BDF-B811-908B7B7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262188"/>
            <a:ext cx="5508624" cy="408184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4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352425" y="1281613"/>
            <a:ext cx="10582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สำหรับการสร้างภาพยนตร์ สิ่งสำคัญที่ควรอยู่ในสตอรี่บอร์ด มีดังนี้</a:t>
            </a:r>
          </a:p>
          <a:p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Subject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Character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ไม่ว่าจะเป็นคน สัตว์ สิ่งของ จะต้องชัดเจนสามารถแยกความแตกต่างได้</a:t>
            </a:r>
          </a:p>
          <a:p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กล้อง ขนาดของภาพ มุมภาพ และการเคลื่อนกล้อง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การใช้ภาพต่าง ๆ มักจะเปรียบเทียบให้เห็นชัดเจนโดยการอธิบายผ่านการถ่าย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- ECU , XCU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ขนาดภาพใกล้สุดๆ ถ่ายทอดรายละเอียดเฉพาะส่วนนักแสดง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- CU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ขนาดภาพใกล้ เห็นสีหน้าและอารมณ์ที่แสดง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- MCU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ขนาดภาพปานกลางใกล้ ตั้งแต่หน้าอกขึ้นไป เห็นนักแสดงหรือวัตถุผสมกับบรรยากาศ</a:t>
            </a:r>
          </a:p>
          <a:p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0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864AB67-A6DF-4FB3-8998-2FD7313A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028699"/>
            <a:ext cx="7959584" cy="51530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0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800100" y="1281613"/>
            <a:ext cx="10134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- MS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ขนาดปานกลาง ตั้งแต่สะโพก นำเสนอท่าทางของนักแสดง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- MLS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ขนาดปานกลางไกล ตั้งแต่หน้าแข้งขึ้นไป เห็นการเคลื่อนไหว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- LS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ขนาดภาพไกล เห็นนักแสดงตัวเล็กอยู่ในสภาพแวดล้อม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- VLS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ขนาดภาพไกลมาก เน้นให้คนดูเห็นสถานที่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- ELS , XLS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ขนาดภาพไกลสุดๆ บอกเล่าสถานที่และบรรยากาศ</a:t>
            </a:r>
          </a:p>
          <a:p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เสียง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มีเสียงประกอบ หรือมีเสียงดนตรี</a:t>
            </a:r>
          </a:p>
          <a:p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ตัวอย่างสตอรี่บอร์ด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9EF804-6C27-4463-8D05-28D1167D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38288"/>
            <a:ext cx="7239000" cy="48507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40290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การจัดทำโครงร่างเรื่องราวหรือ</a:t>
            </a:r>
            <a:r>
              <a:rPr lang="th-TH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</a:t>
            </a:r>
            <a:r>
              <a:rPr lang="en-US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Storyboard)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กรอบแสดงเรื่องราวที่สมบูรณ์ของภาพยนตร์หรือสไลด์ในแต่ละเรื่องโดยมีการแสดงรายละเอียดในแต่ละฉาก เช่น ข้อความ ภาพ ภาพเคลื่อนไหว เสียงดนตรี เสียงพูด แต่ละอย่างจะมีลำดับในการปรากฏเป็นการออกแบบอย่างละเอียดก่อนที่จะลงมือสร้าง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การจัดทำโครงร่างเรื่องราว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804EE8-762E-4C3D-B4CA-18DA2E9C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859406"/>
            <a:ext cx="5448300" cy="365080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ตัวอย่างสตอรี่บอร์ด</a:t>
            </a:r>
          </a:p>
        </p:txBody>
      </p:sp>
      <p:pic>
        <p:nvPicPr>
          <p:cNvPr id="6146" name="Picture 2" descr="storyboard-2">
            <a:extLst>
              <a:ext uri="{FF2B5EF4-FFF2-40B4-BE49-F238E27FC236}">
                <a16:creationId xmlns:a16="http://schemas.microsoft.com/office/drawing/2014/main" id="{CA7D9705-BA81-4BD6-86D5-E6FE9319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8" y="1581150"/>
            <a:ext cx="3502269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oryboard00091280x915">
            <a:extLst>
              <a:ext uri="{FF2B5EF4-FFF2-40B4-BE49-F238E27FC236}">
                <a16:creationId xmlns:a16="http://schemas.microsoft.com/office/drawing/2014/main" id="{64B7906A-86BD-4DB1-87A5-4A833023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28" y="1581150"/>
            <a:ext cx="5923798" cy="4552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0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ตัวอย่างสตอรี่บอร์ด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4B202E-B5A6-4BA8-B090-8FDB4930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1463040"/>
            <a:ext cx="5184773" cy="49531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F5690-A6F7-4520-B3C8-C24401579396}"/>
              </a:ext>
            </a:extLst>
          </p:cNvPr>
          <p:cNvSpPr txBox="1"/>
          <p:nvPr/>
        </p:nvSpPr>
        <p:spPr>
          <a:xfrm>
            <a:off x="1236661" y="2236708"/>
            <a:ext cx="26828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 1</a:t>
            </a:r>
            <a:endParaRPr lang="th-TH" sz="1400" dirty="0">
              <a:solidFill>
                <a:srgbClr val="FF0000"/>
              </a:solidFill>
              <a:latin typeface="Segoe UI" panose="020B0502040204020203" pitchFamily="34" charset="0"/>
              <a:cs typeface="SP SUAN DUSIT" panose="02000000000000000000" pitchFamily="2" charset="0"/>
            </a:endParaRPr>
          </a:p>
          <a:p>
            <a:endParaRPr lang="th-TH" sz="1400" dirty="0">
              <a:latin typeface="Segoe UI" panose="020B0502040204020203" pitchFamily="34" charset="0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1D941-41A1-4AD5-9D83-1CA4824306E6}"/>
              </a:ext>
            </a:extLst>
          </p:cNvPr>
          <p:cNvSpPr txBox="1"/>
          <p:nvPr/>
        </p:nvSpPr>
        <p:spPr>
          <a:xfrm>
            <a:off x="1217611" y="3570258"/>
            <a:ext cx="26828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 2</a:t>
            </a:r>
            <a:endParaRPr lang="th-TH" sz="1400" dirty="0">
              <a:solidFill>
                <a:srgbClr val="FF0000"/>
              </a:solidFill>
              <a:latin typeface="Segoe UI" panose="020B0502040204020203" pitchFamily="34" charset="0"/>
              <a:cs typeface="SP SUAN DUSIT" panose="02000000000000000000" pitchFamily="2" charset="0"/>
            </a:endParaRPr>
          </a:p>
          <a:p>
            <a:endParaRPr lang="th-TH" sz="1400" dirty="0">
              <a:latin typeface="Segoe UI" panose="020B0502040204020203" pitchFamily="34" charset="0"/>
              <a:cs typeface="SP SUAN DUSI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A4A46-381C-4CC0-988E-26AC68203074}"/>
              </a:ext>
            </a:extLst>
          </p:cNvPr>
          <p:cNvSpPr txBox="1"/>
          <p:nvPr/>
        </p:nvSpPr>
        <p:spPr>
          <a:xfrm>
            <a:off x="1236661" y="4993199"/>
            <a:ext cx="26828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 3</a:t>
            </a:r>
            <a:endParaRPr lang="th-TH" sz="1400" dirty="0">
              <a:solidFill>
                <a:srgbClr val="FF0000"/>
              </a:solidFill>
              <a:latin typeface="Segoe UI" panose="020B0502040204020203" pitchFamily="34" charset="0"/>
              <a:cs typeface="SP SUAN DUSIT" panose="02000000000000000000" pitchFamily="2" charset="0"/>
            </a:endParaRPr>
          </a:p>
          <a:p>
            <a:endParaRPr lang="th-TH" sz="1400" dirty="0">
              <a:latin typeface="Segoe UI" panose="020B0502040204020203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2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่อนเริ่มสร้างสื่อเพื่อให้ได้ผลลัพธ์ตรงตามวัตถุประสงค์ควรมีการวางแผนการผลิตก่อนโดยการวางแผนการผลิตประกอบด้วย 7 ขั้นตอน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 คิดเรื่องที่จะทำ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ขึ้นอยู่กับความต้องการในการนำไปใช้ในลักษณะใด เช่น ใช้ประกอบการเรียนการสอน ใช้เพื่อประกอบการบรรยาย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5.1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การวางแผนการผลิต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7224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4" y="910138"/>
            <a:ext cx="965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2 ตั้งวัตถุประสงค์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การกำหนดวัตถุประสงค์จะช่วยเป็นแนวทางในการเรียงลำดับเนื้อหา ปัญหาที่นำมาพิจารณาในการกำหนดวัตถุประสงค์คือทำอย่างไรให้เกิดการเรียนรู้ต่อเนื่องและสอดคล้องอย่างที่ตั้งไว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ประโยชน์ของการตั้งวัตถุประสงค์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สามารถนำเอาวัตถุประสงค์เชิงพฤติกรรมใช้เป็นหลักในการวัดผล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ช่วยให้การเรียบเรียงเนื้อหาที่จะสอนหรือสื่อความหมาย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ช่วยให้เลือกวิธีสอนหรือสื่อความหมายสะดวกขึ้น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ช่วยให้เลือกอุปกรณ์ที่เหมาะสม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การสอนหรือสื่อความหมายในที่ต่างๆมีมาตรฐาน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4" y="910138"/>
            <a:ext cx="965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3 วิเคราะห์ผู้ดู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ลักษณะของกลุ่มเป้าหมายที่ควรนำมาพิจารณา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ลักษณะภายนอกทั่วไป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ลักษณะทางความรู้สึก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ลักษณะทางความรู้สึก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ลักษณะทางการศึกษา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ลักษณะทางเศรษฐกิจและสังคม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4" y="910138"/>
            <a:ext cx="965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4 ศึกษาค้นคว้าหารายละเอียดเกี่ยวกับเนื้อหา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การพิจารณาเนื้อหารายละเอียดของเรื่องราวที่เราจะผลิต ถ้าไม่ชัดเจนควรขอคำแนะนำจากผู้เชี่ยวชาญ หรือศึกษาด้วยตนเอง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5 วางเค้าโครงเรื่อง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รายละเอียดของเค้าโครงเรื่องประกอบด้วย ชื่อเรื่อง หัวข้อเรื่อง หัวข้อย่อย รายละเอียดของหัวข้อย่อย สิ่งที่ต้องพิจารณาในการเขียน คือต้องคำนึงถึงพื้นฐานของกลุ่มเมื่อเขียนโครงการเสร็จแล้วควรนำไปให้คนอื่นที่ไม่เกี่ยวข้องกับการผลิตช่วยตรวจสอบและวิจารณ์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4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23924" y="910138"/>
            <a:ext cx="965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6 เขียนทรี</a:t>
            </a:r>
            <a:r>
              <a:rPr lang="th-TH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ทเ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มนท์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ทรี</a:t>
            </a:r>
            <a:r>
              <a:rPr lang="th-TH" sz="32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ทเ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มนท์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เรื่องย่อแบบลงรายละเอียดแบบแบ่งย่อยเป็นตอน ป้องกันการออกนอกเรื่องและยืดเรื่องการเขียนทรี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ทเ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มนท์แบ่งออกได้ 3 ลักษณะ ดังนี้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แบบเล่าเรื่องธรรมดา คือการเขียนให้ความรู้อย่างย่อ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แบบนำบุคคลเข้าไปร่วมด้วย คือการเขียนแบบให้ผู้ดูมีส่วนร่วม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แบบเป็นเรื่องราวคล้ายละคร คือเขียนสมมติให้มีตัวละครเป็นส่วนร่วม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7 ทำสตอรี่บอร์ดและเขียนสคริปต์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กรอบแสดงเรื่องราวที่สมบูรณ์โดยมีการแสดงรายละเอียดที่จะปรากฏในแต่ละฉากแต่ละอย่างนั้นมีลำดับของการปรากฏเป็นการออกแบบอย่างละเอียดในแต่ละฉากก่อนจะลงมือสร้าง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5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รูปแบบของสตอรี่บอร์ด จะประกอบไปด้วย 2 ส่วน คือ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ส่วนหน้า 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ส่วนภาพและส่วนเสียง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โดยปกติการเขียนสตอรี่บอร์ดก็จะวาดภาพในกรอบสี่เหลี่ยมต่อด้วยการเขียนบทบรรยาย และส่วนสุดท้ายคือการใส่เสียง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สิ่งสำคัญที่อยู่ภายในสตอรี่บอร์ด ประกอบด้วย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ตัวละคร หรือฉาก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มุมกล้อง และขนาดของภาพ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เสียงการพูด และมีเสียงประกอบหรือดนตรี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5.2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หลักการเขียนสตอรี่บอร์ด</a:t>
            </a:r>
          </a:p>
        </p:txBody>
      </p:sp>
    </p:spTree>
    <p:extLst>
      <p:ext uri="{BB962C8B-B14F-4D97-AF65-F5344CB8AC3E}">
        <p14:creationId xmlns:p14="http://schemas.microsoft.com/office/powerpoint/2010/main" val="207740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65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มีประโยชน์มากเมื่อมีการทำงานร่วมกันหลายคนสตอรี่บอร์ดที่ดีช่วยให้ทุกคนในทีมเข้าถึงเป้าหมายของโครงการ สตอรี่บอร์ดก็ยังช่วยกำหนอดแนวทาง ดังนี้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ช่วยให้ดำเนินเรื่องลื่นไหล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ช่วยไม่ให้นอกเรื่องหรือยืดเรื่อง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ช่วยให้กะปริมาณบทพูดให้พอดี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ช่วยให้สามารถวาดจบได้ในจำนวนหน้าที่กำหนด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5.3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</a:t>
            </a:r>
            <a:r>
              <a:rPr lang="th-TH" sz="4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สตอรี่บอร์ด</a:t>
            </a:r>
          </a:p>
        </p:txBody>
      </p:sp>
    </p:spTree>
    <p:extLst>
      <p:ext uri="{BB962C8B-B14F-4D97-AF65-F5344CB8AC3E}">
        <p14:creationId xmlns:p14="http://schemas.microsoft.com/office/powerpoint/2010/main" val="1601716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1884</TotalTime>
  <Words>1518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Segoe UI</vt:lpstr>
      <vt:lpstr>SP SUAN DUSIT</vt:lpstr>
      <vt:lpstr>Trebuchet MS</vt:lpstr>
      <vt:lpstr>Wingdings</vt:lpstr>
      <vt:lpstr>Wingdings 2</vt:lpstr>
      <vt:lpstr>Opulent</vt:lpstr>
      <vt:lpstr>บทที่ 5 การจัดทำโครงร่างเรื่องราว          (story board)</vt:lpstr>
      <vt:lpstr>การจัดทำโครงร่างเรื่องราว </vt:lpstr>
      <vt:lpstr>5.1 การวางแผนการผลิต</vt:lpstr>
      <vt:lpstr>PowerPoint Presentation</vt:lpstr>
      <vt:lpstr>PowerPoint Presentation</vt:lpstr>
      <vt:lpstr>PowerPoint Presentation</vt:lpstr>
      <vt:lpstr>PowerPoint Presentation</vt:lpstr>
      <vt:lpstr>5.2 หลักการเขียนสตอรี่บอร์ด</vt:lpstr>
      <vt:lpstr>5.3 ข้อดีของการทำสตอรี่บอร์ด</vt:lpstr>
      <vt:lpstr>5.4 ขั้นตอนการทำสตอรี่บอร์ด</vt:lpstr>
      <vt:lpstr>PowerPoint Presentation</vt:lpstr>
      <vt:lpstr>PowerPoint Presentation</vt:lpstr>
      <vt:lpstr>PowerPoint Presentation</vt:lpstr>
      <vt:lpstr>PowerPoint Presentation</vt:lpstr>
      <vt:lpstr>5.5 ส่วนประกอบของสตอรี่บอร์ด</vt:lpstr>
      <vt:lpstr>PowerPoint Presentation</vt:lpstr>
      <vt:lpstr>PowerPoint Presentation</vt:lpstr>
      <vt:lpstr>PowerPoint Presentation</vt:lpstr>
      <vt:lpstr>ตัวอย่างสตอรี่บอร์ด</vt:lpstr>
      <vt:lpstr>ตัวอย่างสตอรี่บอร์ด</vt:lpstr>
      <vt:lpstr>ตัวอย่างสตอรี่บอร์ด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192</cp:revision>
  <dcterms:created xsi:type="dcterms:W3CDTF">2020-08-10T02:59:24Z</dcterms:created>
  <dcterms:modified xsi:type="dcterms:W3CDTF">2021-09-20T06:28:29Z</dcterms:modified>
</cp:coreProperties>
</file>