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9" r:id="rId3"/>
    <p:sldId id="288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0" y="1206395"/>
            <a:ext cx="11477739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เทคนิคการตัดต่อภาพด้วยสื่อดิจิทัล</a:t>
            </a:r>
            <a:b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(Digital image editing techniques)</a:t>
            </a:r>
            <a:endParaRPr lang="th-TH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83784" y="649060"/>
            <a:ext cx="95915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ซอฟต์แวร์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Software) </a:t>
            </a:r>
          </a:p>
          <a:p>
            <a:pPr algn="thaiDi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โปรแกรมที่ใช้ในการตัดต่อไฟล์วีดิโอ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Window Movie Maker                      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Ulead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Video Studio </a:t>
            </a: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Adobe Premiere                             Adobe Director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 descr="How to install Windows Movie Maker on Windows 10 - Original Setup 2020 -  YouTube">
            <a:extLst>
              <a:ext uri="{FF2B5EF4-FFF2-40B4-BE49-F238E27FC236}">
                <a16:creationId xmlns:a16="http://schemas.microsoft.com/office/drawing/2014/main" id="{7A1ACCB6-8B55-401E-8918-3B594452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5" y="2390660"/>
            <a:ext cx="2673427" cy="15038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การตัดต่อวิดีโอ ด้วยโปรแกรม Ulead VideoStudio">
            <a:extLst>
              <a:ext uri="{FF2B5EF4-FFF2-40B4-BE49-F238E27FC236}">
                <a16:creationId xmlns:a16="http://schemas.microsoft.com/office/drawing/2014/main" id="{9F58ADDA-94C2-455D-9B56-EF295F4F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6" y="2302010"/>
            <a:ext cx="2816244" cy="15924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▷ Centering Images In Adobe Premiere Pro - Easy And Fast">
            <a:extLst>
              <a:ext uri="{FF2B5EF4-FFF2-40B4-BE49-F238E27FC236}">
                <a16:creationId xmlns:a16="http://schemas.microsoft.com/office/drawing/2014/main" id="{69707C85-0860-447B-A4F8-BBA589EE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5" y="4798954"/>
            <a:ext cx="2673427" cy="15038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imation Recording in adobe director 12 - YouTube">
            <a:extLst>
              <a:ext uri="{FF2B5EF4-FFF2-40B4-BE49-F238E27FC236}">
                <a16:creationId xmlns:a16="http://schemas.microsoft.com/office/drawing/2014/main" id="{F9630C82-3616-4E9E-B376-DE8656A1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6" y="4661245"/>
            <a:ext cx="2918246" cy="16415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4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61750" y="880415"/>
            <a:ext cx="95915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โปรแกรมที่ใช้ในการแปลงไฟล์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ImTOO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MPEG Encoder   		         WMA Converter </a:t>
            </a: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WinAVI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Video Converter 		    Speed Video Converter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098" name="Picture 2" descr="Download ImTOO MPEG Encoder Ultimate for Windows 10/8/7 (Latest version  2020) - Downloads Guru">
            <a:extLst>
              <a:ext uri="{FF2B5EF4-FFF2-40B4-BE49-F238E27FC236}">
                <a16:creationId xmlns:a16="http://schemas.microsoft.com/office/drawing/2014/main" id="{39FA6BF0-E420-498D-96DC-AD981199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27" y="2060843"/>
            <a:ext cx="2937946" cy="17036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√ Free Mp3 Wma Converter App Free Download for PC Windows 10">
            <a:extLst>
              <a:ext uri="{FF2B5EF4-FFF2-40B4-BE49-F238E27FC236}">
                <a16:creationId xmlns:a16="http://schemas.microsoft.com/office/drawing/2014/main" id="{F3F9738B-1E48-43D9-AA7B-F83A4C0E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2019"/>
            <a:ext cx="3258601" cy="17924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inAVI All-In-One Converter - Download">
            <a:extLst>
              <a:ext uri="{FF2B5EF4-FFF2-40B4-BE49-F238E27FC236}">
                <a16:creationId xmlns:a16="http://schemas.microsoft.com/office/drawing/2014/main" id="{EC12157E-48C4-485A-83E6-643F3BC5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5" y="4516917"/>
            <a:ext cx="3037098" cy="19191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A15FD-737A-477F-93BA-BB886CECC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19845"/>
            <a:ext cx="3258600" cy="20162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2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61750" y="737196"/>
            <a:ext cx="95915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โปรแกรมที่ใช้เขียนข้อมูลเพื่อสร้างแผ่น 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VCD 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DVD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 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Nero  Burning       		        Rom  ultra  iso  </a:t>
            </a: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Alcohol 120% 		            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IsoBurner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122" name="Picture 2" descr="Alcohol 120%/52% Manual">
            <a:extLst>
              <a:ext uri="{FF2B5EF4-FFF2-40B4-BE49-F238E27FC236}">
                <a16:creationId xmlns:a16="http://schemas.microsoft.com/office/drawing/2014/main" id="{20DA846D-8C98-4C11-8C09-B440354F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86" y="4439797"/>
            <a:ext cx="3592589" cy="19389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ro Burning ROM - Wikipedia">
            <a:extLst>
              <a:ext uri="{FF2B5EF4-FFF2-40B4-BE49-F238E27FC236}">
                <a16:creationId xmlns:a16="http://schemas.microsoft.com/office/drawing/2014/main" id="{FFD45771-C49A-443E-BE43-D2D5E4DA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43" y="1837355"/>
            <a:ext cx="3679633" cy="18315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ขาย UltraISO (โปรแกรมสร้าง Image ไฟล์ พร้อมแก้ไข และแปลงไฟล์อิมเมจ) ราคาถูก">
            <a:extLst>
              <a:ext uri="{FF2B5EF4-FFF2-40B4-BE49-F238E27FC236}">
                <a16:creationId xmlns:a16="http://schemas.microsoft.com/office/drawing/2014/main" id="{582FA869-087E-4318-A8DB-CFA10743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84" y="1837355"/>
            <a:ext cx="3362935" cy="18315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ll Free ISO Burner (โปรแกรมไรท์อิมเมจไฟล์ ISO Burner) 7.6.4  ดาวน์โหลดโปรแกรมฟรี">
            <a:extLst>
              <a:ext uri="{FF2B5EF4-FFF2-40B4-BE49-F238E27FC236}">
                <a16:creationId xmlns:a16="http://schemas.microsoft.com/office/drawing/2014/main" id="{13F631C2-0F22-4338-8D81-F0591566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84" y="4315283"/>
            <a:ext cx="3362935" cy="20634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5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805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เป็นขั้นตอนที่สำคัญอีกขั้นตอนหนึ่งในการสร้างภาพยนตร์ ซึ่งหมายถึง การลำดับภาพจากภาพยนตร์ที่ถ่าย ทำไว้ โดยนำแต่ละฉากมาเรียงร้อยกันตามโครงเรื่อง จากนั้นก็จะใช้เทคนิคการตัดต่อให้ภาพและเสียงมีความสัมพันธ์ต่อเนื่องกัน เพื่อให้ได้ภาพยนตร์ที่มีความสมบูรณ์เต็มรูปแบบ ก่อนที่จะนำไปเผยแพร่ ต่อไป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6.1 การตัดต่อภาพยนตร์ </a:t>
            </a:r>
          </a:p>
        </p:txBody>
      </p:sp>
    </p:spTree>
    <p:extLst>
      <p:ext uri="{BB962C8B-B14F-4D97-AF65-F5344CB8AC3E}">
        <p14:creationId xmlns:p14="http://schemas.microsoft.com/office/powerpoint/2010/main" val="27554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หมายถึง การเชื่อมต่อกันระหว่างช็อต 2 ช็อต เพื่อเล่าเรื่องราวต่าง ๆ ด้วยภาพ ซึ่งสามารถกระทำได้ทั้ง ภาพนิ่งและภาพเคลื่อนไหว โดยการนำชิ้นงานแต่ละช็อต แต่ละฉากมาเรียงกัน เพื่อให้เกิดความต่อเนื่องและกลมกลืนกันด้วยเทคนิค วิธีต่างๆ จนกระทั่งสามารถเล่าเรื่องราวได้ตามบท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Script)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ที่เขียนไว้ ดังนั้นผู้ตัดต่อที่ดี ต้องคิดสรรช็อตที่ดีและฉากที่ดีมาเรียงต่อกัน โดยจะต้องคำนึงถึงความยาว จังหวะ รวมถึงอารมณ์ที่ ต้องการสื่อให้ผู้ รับสารได้ รับรู้ และที่สำคัญก็คือ ต้องคำนึงถึงความเป็นเอกภาพของเรื่องนั้น ๆ ด้วย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6.2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การตัดต่อลำดับภาพ </a:t>
            </a:r>
          </a:p>
        </p:txBody>
      </p:sp>
    </p:spTree>
    <p:extLst>
      <p:ext uri="{BB962C8B-B14F-4D97-AF65-F5344CB8AC3E}">
        <p14:creationId xmlns:p14="http://schemas.microsoft.com/office/powerpoint/2010/main" val="7224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หมายถึง กระบวนการนำภาพต่าง ๆ ที่บันทึกไว้มาลำดับเป็นเรื่องราวโดยอาศัยเครื่องมือตัดต่อ  รวมถึง การซ้อนตัวหนังสือ หรือการสร้างภาพพิเศษต่าง ๆ  เพื่อสร้างความสมบูรณ์ของรายการในการสื่อความหมาย   ตลอดจนการใส่เสียง บรรยาย เสียงประกอบ ตามรูปแบบของรายการนั้น ๆ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6.3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การตัดต่อภาพและเสียง </a:t>
            </a:r>
          </a:p>
        </p:txBody>
      </p:sp>
    </p:spTree>
    <p:extLst>
      <p:ext uri="{BB962C8B-B14F-4D97-AF65-F5344CB8AC3E}">
        <p14:creationId xmlns:p14="http://schemas.microsoft.com/office/powerpoint/2010/main" val="373585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การตัดต่อลำดับภาพมีความสำคัญในส่วนที่ทำให้ผู้ดูเข้าใจเรื่องราวที่นําเสนอและได้อารมณ์อย่างต่อเนื่องตั้งแต่เริ่ม จนจบเรื่อง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1. การดึงผู้ดูให้เข้าไปเกี่ยวของและเป็นส่วนหนึ่งกับเหตุการณ์ในเรื่องทำให้ผู้ดูเกิด	 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สภาพอารมณ์ตามที่ผู้ตัดต่อต้องการ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การสร้างเรื่องราวอย่างต่อเนื่อง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3. การเชื่อมต่อภาพให้ดูลื่นไหล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4. การแก้ไขจุดบกพร่องที่อาจจะเกิดมาจากการถ่ายทำ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5. การกำหนดเวลา หรือ การกําจัดเวลา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782198"/>
            <a:ext cx="9232901" cy="6808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6.4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ความสำคัญ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82678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การตัดต่อแบบ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Linear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เป็นการตัดต่อในรูปแบบเดิม คือ ตัดต่อจากเทปวีดิโอ โดยผู้ตัดต่อจะต้องเริ่มตัดต่อด้วยการนำเทปมา เรียงตามลำดับเรื่อง ผ่านเครื่องเล่นเทปอย่างน้อย 2 เครื่อง และจะต้องทำการตัดต่อไล่เรียงตามลำดับตั้งแต่ต้นจนจบ ไม่สามารถกระโดด ข้ามไปมาได้ ดังนั้น ผู้ตัดต่อจะต้องวางแผนการตัดต่อภาพโดยมีลำดับของภาพและความยาวของแต่ละช็อต เรียงลำดับกันไปตามเนื้อเรื่องตั้งแต่ต้นจนจบ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782198"/>
            <a:ext cx="9232901" cy="6808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6.5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ประเภทของการตัดต่อ</a:t>
            </a:r>
          </a:p>
        </p:txBody>
      </p:sp>
    </p:spTree>
    <p:extLst>
      <p:ext uri="{BB962C8B-B14F-4D97-AF65-F5344CB8AC3E}">
        <p14:creationId xmlns:p14="http://schemas.microsoft.com/office/powerpoint/2010/main" val="57555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การตัดต่อแบบ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Non Linear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เป็นการตัดต่อที่พัฒนามาจากการตัดต่อแบบ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Linear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ซึ่งการตัดต่อแบบ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Non-Linear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เป็นนการตัดต่อ ที่สามารถกระโดดข้ามไปมาได้ และเครื่องมือหลักที่ใช้ในการตัดต่อชนิดนี้ก็คือ เครื่องคอมพิวเตอร์ ซึ่งมีหลักการทำงานโดยการอาศัย การแปลงสัญญาณจากภาพวีดิทัศน์ ให้เป็นสัญญาณทางคอมพิวเตอร์ หรือดิจิทัล แล้วเก็บไว้ในหน่วยความจำหรือฮาร์ดดิสก์ เพื่อนำมา ทำการตัดต่อลำดับภาพ โดยที่ผู้ตัดต่อไม่จำเป็นจะต้องตัดเรียงลำดับช็อตก่อนหลัง นอกจากนี้ผู้ตัดต่อยังสามารถแก้ไขภาพต่างๆ ได้ โดยง่าย หลังจากที่ทำการตัดต่อเสร็จสมบูรณ์แล้ว ผู้ตัดต่อจะต้องทำการแปลงสัญญาณดิจิทัลนั้น ให้กลับเป็นเหมือนเดิมเพื่อบันทึกลง สู่เครื่องเทปหรือแผ่นบันทึกข้อมูลอีกครั้งหนึ่ง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782198"/>
            <a:ext cx="9232901" cy="6808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6.5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ประเภทของการตัดต่อ</a:t>
            </a:r>
          </a:p>
        </p:txBody>
      </p:sp>
    </p:spTree>
    <p:extLst>
      <p:ext uri="{BB962C8B-B14F-4D97-AF65-F5344CB8AC3E}">
        <p14:creationId xmlns:p14="http://schemas.microsoft.com/office/powerpoint/2010/main" val="27869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49314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อุปกรณ์ฮาร์ดแวร์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Hardware) </a:t>
            </a:r>
          </a:p>
          <a:p>
            <a:pPr algn="thaiDist"/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กล่องวีดิโอดิจิทัล (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Video Digital Camera)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กลองวีดิโอดิจิทัลในปัจจุบันมีมากมายหลายยี่ห้อ และหลายรุ่น ราคาแตกตางกันออกไป ทั้งนี้ราคาของกล้องวีดิโอดิจิทัลจะขึ้นอยู่กับความละเอียดของภาพและความคม ชัดของเสียงที่บันทึกได้ การจัดเก็บ ข้อมูลที่บันทึกได้มักนิยมเก็บไว้ในเทปที่เรียกว่า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Mini DV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เพราะเก็บขอมูลภาพวีดิโอได้มาก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782198"/>
            <a:ext cx="9232901" cy="880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6.6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ข้อมูลเบื้องต้นเกี่ยวกับการตัดต่อลำดับภาพด้วยระบบดิจิทัล</a:t>
            </a:r>
          </a:p>
        </p:txBody>
      </p:sp>
      <p:pic>
        <p:nvPicPr>
          <p:cNvPr id="1026" name="Picture 2" descr="Ordro HDVZ82 Full HD Digital Camera 3 inch TFT LCD Touch Screen Camera  rofessional Remote Control 10X icture Video Camer | Shopee Thailand">
            <a:extLst>
              <a:ext uri="{FF2B5EF4-FFF2-40B4-BE49-F238E27FC236}">
                <a16:creationId xmlns:a16="http://schemas.microsoft.com/office/drawing/2014/main" id="{CBCC2EA6-5262-4D9F-B2BA-859743D4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7" y="2325666"/>
            <a:ext cx="3690651" cy="36906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9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808362" y="803298"/>
            <a:ext cx="42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สาย 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Fire Wire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สาย 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I-link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เป็นอุปกรณ์เชื่อมต่อระหว่างกล้องและคอมพิวเตอร์ เพื่อถ่ายโอนข้อมูล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5ADB6-AC35-44BE-AD00-57EE01FF6766}"/>
              </a:ext>
            </a:extLst>
          </p:cNvPr>
          <p:cNvSpPr txBox="1"/>
          <p:nvPr/>
        </p:nvSpPr>
        <p:spPr>
          <a:xfrm>
            <a:off x="5830217" y="803298"/>
            <a:ext cx="46247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การ์ดจับภาพ (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capture card) </a:t>
            </a:r>
            <a:endParaRPr lang="th-TH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เป็นอุปกรณ์ที่ใช้ในการนำภาพวีดิโอออกจากกล้องเพื่อนำเขาเครื่องคอมพิวเตอร์ 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2" name="Picture 4" descr="IEEE 1394 FireWire iLink 6 4 PIN DV Video/สายไฟ/ตะกั่วสำหรับ Sony  กล้องวิดีโอ DCR TRV340/E DCR VX2000/E|lead coils|lead producerslead free  solder paste - AliExpress">
            <a:extLst>
              <a:ext uri="{FF2B5EF4-FFF2-40B4-BE49-F238E27FC236}">
                <a16:creationId xmlns:a16="http://schemas.microsoft.com/office/drawing/2014/main" id="{72646740-AF5C-4D25-9291-E49FAFE9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6" y="2573013"/>
            <a:ext cx="3180433" cy="31700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B2953-8EB8-473E-9951-51B4991F1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14" y="2485509"/>
            <a:ext cx="3626846" cy="32518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98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2053</TotalTime>
  <Words>869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SP SUAN DUSIT</vt:lpstr>
      <vt:lpstr>Trebuchet MS</vt:lpstr>
      <vt:lpstr>Wingdings</vt:lpstr>
      <vt:lpstr>Wingdings 2</vt:lpstr>
      <vt:lpstr>Opulent</vt:lpstr>
      <vt:lpstr>บทที่ 6 เทคนิคการตัดต่อภาพด้วยสื่อดิจิทัล         (Digital image editing techniques)</vt:lpstr>
      <vt:lpstr>6.1 การตัดต่อภาพยนตร์ </vt:lpstr>
      <vt:lpstr>6.2 การตัดต่อลำดับภาพ </vt:lpstr>
      <vt:lpstr>6.3 การตัดต่อภาพและเสียง </vt:lpstr>
      <vt:lpstr>6.4 ความสำคัญ</vt:lpstr>
      <vt:lpstr>6.5 ประเภทของการตัดต่อ</vt:lpstr>
      <vt:lpstr>6.5 ประเภทของการตัดต่อ</vt:lpstr>
      <vt:lpstr>6.6 ข้อมูลเบื้องต้นเกี่ยวกับการตัดต่อลำดับภาพด้วยระบบดิจิทัล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Chantharamalee Atiwitch (chantati)</cp:lastModifiedBy>
  <cp:revision>210</cp:revision>
  <dcterms:created xsi:type="dcterms:W3CDTF">2020-08-10T02:59:24Z</dcterms:created>
  <dcterms:modified xsi:type="dcterms:W3CDTF">2021-08-24T02:38:04Z</dcterms:modified>
</cp:coreProperties>
</file>