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9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1" r:id="rId12"/>
    <p:sldId id="297" r:id="rId13"/>
    <p:sldId id="298" r:id="rId14"/>
    <p:sldId id="299" r:id="rId15"/>
    <p:sldId id="30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0" y="1206395"/>
            <a:ext cx="11477739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  <a:r>
              <a:rPr lang="th-TH" sz="88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ประโยชน์ของสื่อดิจิทัลกับงานธุรกิจ</a:t>
            </a:r>
            <a:b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8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sz="49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(The benefits of digital media in business)</a:t>
            </a:r>
            <a:endParaRPr lang="th-TH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618E3-7EB5-4F84-A4EB-369ED43C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75" y="5394896"/>
            <a:ext cx="4290890" cy="1463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424578"/>
            <a:ext cx="94373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การเข้ามาของสื่อออนไลน์ โซ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เชี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ยลมีเดีย และสื่อยุคดิจิทัลอื่น ๆ ส่งผลให้โครงสร้างทางการสื่อสารมีความหลากหลายมากขึ้น มากกว่าสมัยก่อนที่มุ่งเน้นการซื้อสื่อหรือลงประกาศประชาสัมพันธ์ให้ถูกสื่อและตรงกลุ่มเป้าหมาย แต่การสื่อสารการตลาดในปัจจุบันต้องอาศัยการวางแผนสร้างคอนเทนต์ที่น่าสนใจและสะท้อนภาพลักษณ์ของแบรนด์ในทิศทางที่ดี เผื่อให้เกิดเป็น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หรือสื่อที่ได้รับมาฟรีผ่านแพลตฟอร์มดิจิทัล เช่น การกดไลค์ รีทวิต การแสดงความคิดเห็น กดแชร์แบ่งปัน การรีวิวสินค้า ตลอดจนการพูดถึงบนสื่อสังคมออนไลน์ และการพูดแบบปากต่อปากทั้งหมด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โดยที่สื่อประเภท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เป็นหนึ่งในเป้าหมายทางการสื่อสารทางการตลาดของหลาย ๆ องค์กร เนื่องจากเป็นสื่อที่เกิดขึ้นเองตามธรรมชาติโดยไม่มีค่าใช้จ่าย และอาจมีผลประโยชน์ต่อธุรกิจในระดับมากไปจนถึงมหาศาล ใน 4 ประเด็นดังนี้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7.2 ประโยชน์ของสื่อดิจิทัลกับงานธุรกิจ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08960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Social media Benefits</a:t>
            </a:r>
            <a:endParaRPr lang="th-TH" sz="44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32DB8E-40CC-4C63-B551-3C69C0CA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43" y="1933733"/>
            <a:ext cx="4923507" cy="412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1C30014-562B-4F46-A7C4-B738AF28CD6B}"/>
              </a:ext>
            </a:extLst>
          </p:cNvPr>
          <p:cNvSpPr/>
          <p:nvPr/>
        </p:nvSpPr>
        <p:spPr>
          <a:xfrm>
            <a:off x="2699133" y="3558447"/>
            <a:ext cx="220337" cy="190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4211B-A89F-4982-A1DA-C38C4D98F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37" y="1933733"/>
            <a:ext cx="3886200" cy="412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46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97678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อาจมีผู้คนจำนวนมากที่เป็น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potential customer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บนโลกสื่อสังคมออนไลน์ที่อาจไม่เคยเห็นหรือได้ยินเกี่ยวสินค้าและแบรนด์ของคุณ สื่อ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ที่เกิดขึ้นบนสื่อในวงกว้างจะช่วยให้พวกเขาได้รับรู้ว่ามีแบรนด์ของคุณอยู่ มีลักษณะหรือคุณภาพเป็นอย่างไร ซึ่งจะช่วยเพิ่มโอกาสในการขายหากสินค้าและบริการตรงตามความต้องการของกลุ่มคนเหล่านั้น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สร้างการรับรู้แบรนด์</a:t>
            </a:r>
          </a:p>
        </p:txBody>
      </p:sp>
    </p:spTree>
    <p:extLst>
      <p:ext uri="{BB962C8B-B14F-4D97-AF65-F5344CB8AC3E}">
        <p14:creationId xmlns:p14="http://schemas.microsoft.com/office/powerpoint/2010/main" val="64931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97678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ผู้บริโภคสมัยใหม่ฉลาด มีความคิดเป็นของตัวเอง และเท่าทันสื่อมากขึ้น จนอาจเกิดคำถามต่อการสื่อสารที่มาจากแบรนด์โดยตรงว่าเป็นความจริงมากน้อยเพียงได้ เข้าข้างตัวเองมากแค่ไหน สื่อ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เป็นสื่อที่เกิดขึ้นจากลูกค้าผู้ใช้งานจริง หรือบุคคลในสังคมที่ไม่ได้มีส่วนได้ส่วนเสียกับแบรนด์ จึงทำให้มีลักษณะเป็นกลางและมีความน่าเชื่อถือในกลุ่มผู้บริโภคสูงกว่าการสื่อสารที่ถูกส่งจากนักการตลาดโดยตรง การสื่อสารการตลาดเพื่อให้ได้มาซึ่ง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ที่มีคุณภาพจึงมีความสำคัญต่อความน่าเชื่อถือของสินค้าและแบรนด์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สร้างความน่าเชื่อถือ</a:t>
            </a:r>
          </a:p>
        </p:txBody>
      </p:sp>
    </p:spTree>
    <p:extLst>
      <p:ext uri="{BB962C8B-B14F-4D97-AF65-F5344CB8AC3E}">
        <p14:creationId xmlns:p14="http://schemas.microsoft.com/office/powerpoint/2010/main" val="38538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97678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การพูดถึงหรือแบ่งปันคอนเทนต์ต่อ ๆ กันบนสื่อสังคมออนไลน์มักเกิดขึ้นเมื่อเนื้อหานั้นโดนใจ ผู้คนรู้สึกมีความเกี่ยวข้องกับเนื้อหานั้น จึงต้องการแชร์ให้ผู้ที่อยู่ในวงสังคมได้รับทราบ เป็นการสร้างตัวตนบนสื่อสังคมรูปแบบหนึ่ง ซึ่งเป็นการสร้างแรงกดดันทางสังคมให้คนในวงสังคมปฏิบัติตามอีกที เมื่อผู้ที่อยู่ในวงสังคมเดียวกันได้รับสารจากเพื่อนจึงอาจแชร์ต่ออีกทอดด้วยเช่นเดียวกัน โดยกลุ่มคนที่อยู่ในวงสังคมเดียวกันมักมีลักษณะบางอย่างร่วมกัน หรือมีความสนใจคล้ายคลึงกัน ดังนั้นการมุ่งออกแบบคอนเทนต์ให้ตรงกลุ่มเป้าหมายจนเกิดการแชร์หรือพูดถึงจะช่วยเพิ่มการเข้าถึงกลุ่มเป้าหมายคนต่อ ๆ ไปในวงสังคมได้อีกมาก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เพิ่มการเข้าถึงกลุ่มเป้าหมาย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315241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7" y="1659285"/>
            <a:ext cx="99000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ธุรกิจคุณจำเป็นต้องวัดผลตอบแทนจากการลงทุนได้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Return of Investment: ROI)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สื่อประเภท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นับเป็นหนึ่งในตัวชี้วัดด้วยเช่นเดียวกัน โดยสื่อดิจิทัลสามารถดึงข้อมูลเกี่ยวกับการมองเห็น การเข้าถึงเนื้อหาของบุคคลรายเก่า รายใหม่ ตลอดจนจำนวนครั้งที่มีการพูดถึงสินค้าหรือแบรนด์ของคุณบนแพลตฟอร์มและลักษณะของการพูดถึง ซึ่งจะช่วยให้คุณคำนวณได้ว่าการสื่อสารการตลาดที่คุณลงทุนลงไปนั้นมีความคุ้มค่ามากน้อยเพียงใด ควรไปต่อหรือมีการวางแผนปรับปรุง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ตัวชี้วัดผลตอบแทนจากการลงทุน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276947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59285"/>
            <a:ext cx="35983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ธีแบ่งประเภทของสื่อดิจิทัลตามการได้มาของสื่อช่วยให้การกำหนดแนวทางการสื่อสารกับกลุ่มเป้าหมายของ</a:t>
            </a:r>
          </a:p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แบรนด์ในยุคดิจิทัลได้อย่างมีประสิทธิภาพ ซึ่งสื่อแต่ละประเภทต่างก็มีจุดเด่นและจุดด้อยแตกต่างกันไป เช่น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Paid Media, Earned 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Owned 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320040"/>
            <a:ext cx="9232901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7.1 ประเภทของสื่อดิจิทัล</a:t>
            </a:r>
          </a:p>
        </p:txBody>
      </p:sp>
      <p:pic>
        <p:nvPicPr>
          <p:cNvPr id="1026" name="Picture 2" descr="การแบ่งประเภทของสื่อตามการได้มาของสื่อ">
            <a:extLst>
              <a:ext uri="{FF2B5EF4-FFF2-40B4-BE49-F238E27FC236}">
                <a16:creationId xmlns:a16="http://schemas.microsoft.com/office/drawing/2014/main" id="{B6422B6F-058D-4757-BEE4-45E1F5C2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45" y="1791159"/>
            <a:ext cx="5638800" cy="4267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Owned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สื่อที่แบรนด์เป็นเจ้าของ คือ สื่อที่หน่วยงานธุรกิจสร้างขึ้นเพื่อใช้เผยแพร่เนื้อหาผ่านช่องทางของตัวเอง โดยไม่ต้องเสียค่าใช้จ่ายในการเผยแพร่เนื้อหา อาทิ เว็บไซต์ธุรกิจ, บัญชีโซ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เชี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ยลมีเดีย, สิ่งพิมพ์ดิจิทัล, อีเมล์ รวมทั้งสื่อสิ่งพิมพ์ การใช้สื่อ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Owned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จึงเป็นเหมือนสินทรัพย์ทางการตลาดที่แบรนด์เป็นเจ้าของ นั่นหมายความว่า แบรนด์สามารถควบคุมได้ตั้งแต่ข้อความ รูปลักษณ์และ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สีสรร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ไปจนถึงรูปแบบเนื้อหา, ความถี่ในการอ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ัป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เดต, วิธีการเผยแพร่ และวิธีการประชาสัมพันธ์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68084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Owned media</a:t>
            </a:r>
            <a:endParaRPr lang="th-TH" sz="44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สื่อที่แบรนด์เป็นเจ้าของ มีบทบาทสำคัญในการสื่อสารกับสมาชิก ลูกค้าประจำ ผู้มุ่งหวัง พนักงาน หุ้นส่วนและผู้มีส่วนเกี่ยวข้องกับธุรกิจให้รับรู้ถึงข้อมูลข่าวสารของแบรนด์อย่างต่อเนื่อง อาทิ คู่มือการใช้งาน การอัพเดตคุณสมบัติใหม่ๆ หรือโซลูชันสำคัญที่ช่วยให้กลุ่มเป้าหมายรับความรู้ถึงความเชี่ยวชาญและความสามารถของสินค้าและบริการ ในขณะเดียวกันก็ถูกใช้เป็นสื่อสำหรับดึงดูดผู้ชม ผู้สนใจและหล่อเลี้ยงให้กลายเป็นผู้มุ่งหวังเพื่อนำไปสู่การเปลี่ยนพวกเขากลายเป็นลูกค้าในอนาคต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373585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64294" y="825331"/>
            <a:ext cx="4766173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สามารถปรับแต่งเนื้อหาได้ตามที่ต้องการ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เผยแพร่ได้ทันที ทุกที่ ทุกเวลาที่ต้องการ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เป็นสื่อที่ผู้บริโภคใช้สำหรับอ้างอิงข้อมูล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เสริมสร้างความเชื่อมั่นและภาพลักษณ์ที่ดี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ช่วยประหยัดตันทุนการสื่อสาร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เป็นหลักประกันทางตลาดให้กับธุรกิจ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ช่วยกระตุ้นการขาย ซื้อซ้ำหรือใช้ซ้ำ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ช่วยให้การปิดการขายรวดเร็วยิ่งขึ้น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D2453-6B64-41B7-896A-9031AF83D890}"/>
              </a:ext>
            </a:extLst>
          </p:cNvPr>
          <p:cNvSpPr txBox="1"/>
          <p:nvPr/>
        </p:nvSpPr>
        <p:spPr>
          <a:xfrm>
            <a:off x="5686997" y="825330"/>
            <a:ext cx="4766173" cy="40318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จุดด้อย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สร้างการรับรู้ได้จำกัด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เนื้อหาอาจถูกละเลยได้โดยง่าย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ต้องการพนักงาน (หรืองบประมาณ) เพื่อสร้างข้อมูลและแพลตฟอร์ม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3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9" y="1662613"/>
            <a:ext cx="95915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Paid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สื่อที่ต้องชำระเงินเพื่อเผยแพร่ คือ สื่อที่แบรนด์ต้องจ่ายเงินสำหรับซื้อพื้นที่ เวลา หรือตำแหน่งสำหรับเผยแพร่เนื้อหาของแบรนด์ให้เข้าถึงกลุ่มเป้าหมายที่นิยมใช้สื่อนั้นๆ อาทิ โฆษณาบนโซ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เชี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ยลมีเดีย, โฆษณาบน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Google,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แบนเนอร์บนเว็บไซต์, โฆษณาทางหนังสือพิมพ์, สปอตโฆษณาทางวิทยุ, การเป็นสปอนเซอร์ให้กับงานประชุม-รายการโทรทัศน์, บล็อกเกอร์, </a:t>
            </a:r>
            <a:r>
              <a:rPr lang="th-TH" sz="32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ยูทูป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เบอร์ หรืออาจเรียกว่า "อิน</a:t>
            </a:r>
            <a:r>
              <a:rPr lang="th-TH" sz="32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ฟลู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เอนเซอร์"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ที่ช่วยรีวิวสินค้า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สื่อแบบชำระเงิน ใช้เพื่อดึงดูดความสนใจและสร้างการรับรู้ในวงกว้าง มีบทบาทสำคัญที่ช่วยให้กลุ่มเป้าหมายพบเห็นเนื้อหาโฆษณาที่ต้องการเผยแพร่ได้ทันทีโดยไม่ต้องรอให้คนมาติดตามหรือพิมพ์ค้นหา เนื้อหาโฆษณาส่วนใหญ่จะปรากฏในลักษณะขัดจังหวะหรือแทรกขณะที่กลุ่มเป้าหมายกำลังรับชมเนื้อหาหลัก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671072"/>
            <a:ext cx="9232901" cy="79196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Paid media</a:t>
            </a:r>
            <a:endParaRPr lang="th-TH" sz="44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64294" y="825331"/>
            <a:ext cx="4766173" cy="569386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เป็นสื่อที่ช่วยสร้างการรับรู้เนื่องจากการโฆษณาทางออนไลน์มีต้นทุนต่ำ ทำให้ธุรกิจขนาดเล็กสามารถสร้างการรับรู้ได้รวดเร็วและคุ้มค่ากว่าการใช้สื่อแบบดั้งเดิม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เป็นสื่อที่ช่วยเติมเต็มความสามารถของ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Owned Media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มีความหลากหลายทั้งขนาด รูปแบบ ราคาที่เหมาะกับธุรกิจออไลน์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514350" indent="-514350" algn="thaiDist">
              <a:buFont typeface="+mj-lt"/>
              <a:buAutoNum type="arabicPeriod"/>
            </a:pP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D2453-6B64-41B7-896A-9031AF83D890}"/>
              </a:ext>
            </a:extLst>
          </p:cNvPr>
          <p:cNvSpPr txBox="1"/>
          <p:nvPr/>
        </p:nvSpPr>
        <p:spPr>
          <a:xfrm>
            <a:off x="5686997" y="825330"/>
            <a:ext cx="4766173" cy="57554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จุดด้อย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ไม่สามารถการันตีได้ว่ากลุ่มเป้าหมายจะซื้อความคิดของคุณ เพราะเป็นการสื่อสารทางเดียว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ผู้บริโภคมักเพิกเฉยกับโฆษณาหากข้อเสนอไม่ตรงกับความต้องการ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การเผยแพร่เนื้อหาให้ครอบคลุมทำได้ยากลำบาก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ต้นทุนการเผยแพร่เนื้อหาโฆษณาผ่านสื่อแบบชำระเงินเพิ่มสูงขึ้น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จากผลสำรวจพบว่าผู้บริโภคส่วนใหญ่มองว่าเนื้อหาโฆษณาเป็นสิ่งรบกวน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การควบคุมเนื้อหาทำได้เพียงบางส่วน อาทิ ข้อความหรือแนวคิดโฆษณาที่สร้างสรรค์ และบางส่วนที่ไม่สามารถควบคุมได้ อาทิ </a:t>
            </a:r>
            <a:r>
              <a:rPr lang="th-TH" sz="24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อัล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กอลิทึมของโซ</a:t>
            </a:r>
            <a:r>
              <a:rPr lang="th-TH" sz="24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เชี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ยลมีเดีย หรือหน่วยงาน กสทช. ที่คอยควบคุมเนื้อหาโฆษณาที่เผยแพร่ผ่านสื่อ</a:t>
            </a:r>
          </a:p>
        </p:txBody>
      </p:sp>
    </p:spTree>
    <p:extLst>
      <p:ext uri="{BB962C8B-B14F-4D97-AF65-F5344CB8AC3E}">
        <p14:creationId xmlns:p14="http://schemas.microsoft.com/office/powerpoint/2010/main" val="32824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1028698" y="1662613"/>
            <a:ext cx="98449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สื่อที่ผู้อื่นสร้างให้ คือ สื่อที่ได้มาจากการพูดถึงหรือบอกต่อ แตกต่างจาก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Paid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Owned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เนื่องจากแบรนด์ไม่สามารถควบคุมทิศทางเนื้อหาที่ผ่านสื่อชนิดนี้ได้ เพราะเนื้อหานั้นได้มาจากการผู้ที่ได้ทดลองใช้สินค้าหรือบริการ หรือผู้ชม ผู้สนใจได้รับเนื้อหาคุณภาพที่เกี่ยวข้องและเป็นประโยชน์จึงยินดีที่จะเผยแพร่ แชร์เนื้อหา รีวิว หรือบอกต่อให้กับคนอื่น ๆ ในเครือข่ายของพวกเขาได้รับรู้ร่วมกัน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การที่ผู้คนเขียนถึงธุรกิจของคุณซึ่งอาจอยู่ในรูปแบบของบทความในหนังสือพิมพ์ ลิงก์ในบล็อก หรือการแบ่งปันเนื้อหาผ่านเครือข่ายสังคมออนไลน์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Social Network)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จึงมีส่วนช่วยให้ธุรกิจของคุณมีชื่อเสียงและเป็นที่รู้จักมากขึ้นจากความเชี่ยวชาญของคุณ ซึ่งอาจรวมไปถึงการถูกเชิญเข้าร่วมเพื่อพูดในงานประชุมหรือสัมมนาต่าง ๆ สื่อที่ผู้อื่นสร้างให้ จึงมีเป็นสื่อมีค่ากับแบรนด์มากที่สุด เป็นเหมือนกระจกที่ช่วยสะท้อนผลการทำงานทั้งหมดในธุรกิจของคุณ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782198"/>
            <a:ext cx="9232901" cy="68084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Earned media</a:t>
            </a:r>
            <a:endParaRPr lang="th-TH" sz="4400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64294" y="825331"/>
            <a:ext cx="4766173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ช่วยกระจายเข้าถึงผู้คนจำนวนมาก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Viral Marketing)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ช่วยส่งเสริมให้แบรนด์ของคุณน่าเชื่อถือ ด้วยเสียงที่ถูกสร้างขึ้นจากผู้มีประสบการณ์กับแบรนด์ของคุณ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เป็นสื่อที่มักจะมีค่าใช้จ่ายน้อยที่สุด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ช่วยให้ผู้บริโภคตัดสินใจซื้อง่ายขึ้น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ช่วยเพิ่มความน่าเชื่อถือให้กับแบรนด์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D2453-6B64-41B7-896A-9031AF83D890}"/>
              </a:ext>
            </a:extLst>
          </p:cNvPr>
          <p:cNvSpPr txBox="1"/>
          <p:nvPr/>
        </p:nvSpPr>
        <p:spPr>
          <a:xfrm>
            <a:off x="5686997" y="825330"/>
            <a:ext cx="4766173" cy="40318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จุดด้อย :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หากเนื้อหาที่กระจายออกไปเป็นเนื้อหาเชิงลบหรือไม่ต้องการให้เกิดการแบ่งปัน คุณจะไม่สามารถควบคุมได้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ไม่สามารถบอกผลกระทบของกิจกรรมจาก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Earned 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จะเกิดขึ้นเมื่อใด ที่ใดหรือมากเพียงใด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เป็นสื่อที่สร้างผลกระทบต่อความน่าเชื่อถือของแบรนด์</a:t>
            </a:r>
          </a:p>
        </p:txBody>
      </p:sp>
    </p:spTree>
    <p:extLst>
      <p:ext uri="{BB962C8B-B14F-4D97-AF65-F5344CB8AC3E}">
        <p14:creationId xmlns:p14="http://schemas.microsoft.com/office/powerpoint/2010/main" val="915436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2136</TotalTime>
  <Words>1634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SP SUAN DUSIT</vt:lpstr>
      <vt:lpstr>Trebuchet MS</vt:lpstr>
      <vt:lpstr>Wingdings</vt:lpstr>
      <vt:lpstr>Wingdings 2</vt:lpstr>
      <vt:lpstr>Opulent</vt:lpstr>
      <vt:lpstr>บทที่ 7 ประโยชน์ของสื่อดิจิทัลกับงานธุรกิจ         (The benefits of digital media in business)</vt:lpstr>
      <vt:lpstr>7.1 ประเภทของสื่อดิจิทัล</vt:lpstr>
      <vt:lpstr>1. Owned media</vt:lpstr>
      <vt:lpstr>PowerPoint Presentation</vt:lpstr>
      <vt:lpstr>PowerPoint Presentation</vt:lpstr>
      <vt:lpstr>2. Paid media</vt:lpstr>
      <vt:lpstr>PowerPoint Presentation</vt:lpstr>
      <vt:lpstr>3. Earned media</vt:lpstr>
      <vt:lpstr>PowerPoint Presentation</vt:lpstr>
      <vt:lpstr>7.2 ประโยชน์ของสื่อดิจิทัลกับงานธุรกิจ</vt:lpstr>
      <vt:lpstr>    Social media Benefits</vt:lpstr>
      <vt:lpstr>1. สร้างการรับรู้แบรนด์</vt:lpstr>
      <vt:lpstr>2. สร้างความน่าเชื่อถือ</vt:lpstr>
      <vt:lpstr>3. เพิ่มการเข้าถึงกลุ่มเป้าหมาย</vt:lpstr>
      <vt:lpstr>4. ตัวชี้วัดผลตอบแทนจากการลงทุน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228</cp:revision>
  <dcterms:created xsi:type="dcterms:W3CDTF">2020-08-10T02:59:24Z</dcterms:created>
  <dcterms:modified xsi:type="dcterms:W3CDTF">2021-08-15T07:45:34Z</dcterms:modified>
</cp:coreProperties>
</file>