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9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0" y="1206395"/>
            <a:ext cx="11477739" cy="2982360"/>
          </a:xfrm>
        </p:spPr>
        <p:txBody>
          <a:bodyPr>
            <a:normAutofit/>
          </a:bodyPr>
          <a:lstStyle/>
          <a:p>
            <a:pPr algn="ctr"/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การนำเสนอผลงานสื่อดิจิทัล</a:t>
            </a:r>
            <a:r>
              <a:rPr lang="en-US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br>
              <a:rPr lang="en-US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en-US" sz="67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(digital media presentations)</a:t>
            </a:r>
            <a:endParaRPr lang="th-TH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8.3 อุปกรณ์ดิจิทัลที่ช่วยในการนำเสนอ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CD3AC16-8EA4-4CBB-914D-8A65013FC849}"/>
              </a:ext>
            </a:extLst>
          </p:cNvPr>
          <p:cNvSpPr txBox="1">
            <a:spLocks/>
          </p:cNvSpPr>
          <p:nvPr/>
        </p:nvSpPr>
        <p:spPr>
          <a:xfrm>
            <a:off x="1395926" y="1542361"/>
            <a:ext cx="4700074" cy="678345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กล้องถ่ายรูปดิจิทัล (</a:t>
            </a:r>
            <a:r>
              <a:rPr lang="en-US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Camera) 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E1E6794-7E36-4B59-BB61-653DD4AA7D26}"/>
              </a:ext>
            </a:extLst>
          </p:cNvPr>
          <p:cNvSpPr txBox="1">
            <a:spLocks/>
          </p:cNvSpPr>
          <p:nvPr/>
        </p:nvSpPr>
        <p:spPr>
          <a:xfrm>
            <a:off x="6733826" y="1635930"/>
            <a:ext cx="3422117" cy="58477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กล้องถ่ายวีดิทัศน์ดิจิทัล </a:t>
            </a:r>
            <a:endParaRPr lang="en-US" sz="32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223BAF8-F652-4F9F-BB3C-5E0C7661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85" y="2605489"/>
            <a:ext cx="3048000" cy="2286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7E349-15F8-4372-A503-C538820F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97" y="2522863"/>
            <a:ext cx="3814075" cy="23686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82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8.3 อุปกรณ์ดิจิทัลที่ช่วยในการนำเสนอ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CD3AC16-8EA4-4CBB-914D-8A65013FC849}"/>
              </a:ext>
            </a:extLst>
          </p:cNvPr>
          <p:cNvSpPr txBox="1">
            <a:spLocks/>
          </p:cNvSpPr>
          <p:nvPr/>
        </p:nvSpPr>
        <p:spPr>
          <a:xfrm>
            <a:off x="1395926" y="1542361"/>
            <a:ext cx="4700074" cy="678345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</a:t>
            </a:r>
            <a:endParaRPr lang="en-US" sz="32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E1E6794-7E36-4B59-BB61-653DD4AA7D26}"/>
              </a:ext>
            </a:extLst>
          </p:cNvPr>
          <p:cNvSpPr txBox="1">
            <a:spLocks/>
          </p:cNvSpPr>
          <p:nvPr/>
        </p:nvSpPr>
        <p:spPr>
          <a:xfrm>
            <a:off x="6733826" y="1635930"/>
            <a:ext cx="3422117" cy="58477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โทรศัพท์สมาร์ทโฟน</a:t>
            </a:r>
            <a:endParaRPr lang="en-US" sz="32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1.1 ความหมายและความสำคัญของคอมพิวเตอร์ - kru_Ying_Piyanuch">
            <a:extLst>
              <a:ext uri="{FF2B5EF4-FFF2-40B4-BE49-F238E27FC236}">
                <a16:creationId xmlns:a16="http://schemas.microsoft.com/office/drawing/2014/main" id="{F3FE9397-8CB3-444F-8F81-BDB9DEDB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71" y="2452172"/>
            <a:ext cx="3488903" cy="23051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3CD5C-1C83-425B-9BBE-345C39438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28" y="2393596"/>
            <a:ext cx="3886200" cy="23637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2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96025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การนําเสนอมีลักษณะที่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นระบบ ซึ่งจะสามารถตรวจสอบ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ทุกขั้นตอนในกระบวนการดังกล่าว ซึ่งอาจแยก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ลําดั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บขั้นได้ดังนี้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ความเขาใจในประเด็นของเรื่องราวที่นำเสนอ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การนําเสนอที่ดีควรจะ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ดําเนินไป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ตามจุดมุ่งหมายที่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วางไวกระบวนการ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ทํางาน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ขององคกรก็ย่อม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นไปตามปรัชญาและวิสัยทัศน การจะเสนอเรื่องราวหรือผลงานควรจะเขาใจประเด็นของเรื่องราวที่ตองการนําเสนอวาจะนําเสนออะไร ในลักษณะใดและตองการผลเชนไร ถามีความชัดเจนในประเด็นยอมจะนําเสนอ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ดี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ผลตามที่ตั้ง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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ระสงคไวในตอนแรก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8.1 กระบวนการในการนําเสนอ</a:t>
            </a:r>
          </a:p>
        </p:txBody>
      </p:sp>
    </p:spTree>
    <p:extLst>
      <p:ext uri="{BB962C8B-B14F-4D97-AF65-F5344CB8AC3E}">
        <p14:creationId xmlns:p14="http://schemas.microsoft.com/office/powerpoint/2010/main" val="27554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14401" y="1421175"/>
            <a:ext cx="98380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การเตรียมและการรวบรวมข้อมูล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ในขั้นการเตรียม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นไปตามการวางแผนงานเพื่อการนําเสนอ การใชแผนภูมิ การใชเทปบันทึกเสียงประกอบการนําเสนอ การเตรียมขอม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ูล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และกระบวนการนําเสนอบางงานจำเป็นต้องมีความพิถีพิถัน ตลอดจนการรวบรวมขอม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ูล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จะช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ใหกระบวนการนําเสนอมีความสมบูรณมากยิ่งขึ้น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220776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14401" y="1421175"/>
            <a:ext cx="98270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การจัด</a:t>
            </a:r>
            <a:r>
              <a:rPr lang="th-TH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สื่อเพื่อการนําเสนอ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สื่อในการนําเสนอสามารถจัด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มากมายขึ้น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ูกับความเหมาะสมของเรื่องราว ระยะเวลา สถานที่และโอกาสของการนําเสนอ กลุ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มเป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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าห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มายหรือ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ผู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ฟ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งผู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ชม ก็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นองคประกอบที่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สําคัญอย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างห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นึ่งในการจัด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สื่อโดยภาพรวมแลวการจัด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สื่อควรพิจารณาวา จะ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อะไร    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อย่างไร ผู้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รั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ับ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นใคร และคาดหวัง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ผลอย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ไร</a:t>
            </a:r>
          </a:p>
        </p:txBody>
      </p:sp>
    </p:spTree>
    <p:extLst>
      <p:ext uri="{BB962C8B-B14F-4D97-AF65-F5344CB8AC3E}">
        <p14:creationId xmlns:p14="http://schemas.microsoft.com/office/powerpoint/2010/main" val="122439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14400" y="1421175"/>
            <a:ext cx="9727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การตรวจสอบและการฝ</a:t>
            </a:r>
            <a:r>
              <a:rPr lang="th-TH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กซ้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อมการนำเสนอ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ในกระบวนการนําเสนอเมื่อมีการวางแผนเตรียมการจัดทำสื่อแลวควรตรวจดู ความถูกตองมีการปรับปรุง แกไข มีผู้รู้และผู้เชี่ยวชาญ</a:t>
            </a:r>
            <a:r>
              <a:rPr lang="th-TH" sz="3200" b="1">
                <a:latin typeface="SP SUAN DUSIT" panose="02000000000000000000" pitchFamily="2" charset="0"/>
                <a:cs typeface="SP SUAN DUSIT" panose="02000000000000000000" pitchFamily="2" charset="0"/>
              </a:rPr>
              <a:t>คอยให้คำแนะนํา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ปรึกษา จากนั้นทดลองใช หรือทดลองการนําเสนอ การจับเวลาเพื่อใหเกิดความพอดีหรือป้องกันขอผิดพลาดที่่จะเกิดขึ้นไว้ลวงหน้า</a:t>
            </a:r>
          </a:p>
        </p:txBody>
      </p:sp>
    </p:spTree>
    <p:extLst>
      <p:ext uri="{BB962C8B-B14F-4D97-AF65-F5344CB8AC3E}">
        <p14:creationId xmlns:p14="http://schemas.microsoft.com/office/powerpoint/2010/main" val="71239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14400" y="1421175"/>
            <a:ext cx="98490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ขั้นการนําเสนอ</a:t>
            </a:r>
          </a:p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ขั้นตอนนนี้นับวามีความ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สําคัญ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มากเพราะความความ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สําเร็จ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มีมากน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เพียงใดหรืออาจจะเกิดความผิดพลาด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นความลมเหลว จากการที่ได้ตระเตรียมทั้งหมดตั้ง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แต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เริ่มต้นมาจนถึงปัจจุบันวันที่นำเสนอผลงานเมื่อพิจารณาขั้นตอนต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ๆ ในกระบวนการนําเสนอก็สามารถตรวจสอบ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วาเพราะเหตุใดที่ได้รับความ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สําเร็จ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ดี หรือว่าผิดพลาดตรงจุดไหน เพราะเขาใจถึงประเด็นของเรื่องราวผิดไปหรือไม่ เตรียมขอมูลน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เกินไปหรือสื่อที่ใชนําเสนอ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ชัดเจน เกิดสับสนวกวน ไม่สร้างความเขาใจ ความประทับใจใหกับผู้ฟัง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ผู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ชมหรือจะ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นเพราะว่าขาดการซัก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ซั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อม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ใหเกิด  ขอผิดพลาดมากมายเช่นนี้</a:t>
            </a:r>
          </a:p>
        </p:txBody>
      </p:sp>
    </p:spTree>
    <p:extLst>
      <p:ext uri="{BB962C8B-B14F-4D97-AF65-F5344CB8AC3E}">
        <p14:creationId xmlns:p14="http://schemas.microsoft.com/office/powerpoint/2010/main" val="289190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97898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พิจารณาเลือกผลิตสื่อใหสอดคลองกับแนวทางในการนำเสนอ เช่น จะ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นสื่ออะไร ลักษณะ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ของการนำเสนอ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นอย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ไร เป็นต้น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พิจารณาผลิตสื่อใหเหมาะสมกับกลุ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มเป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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าห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มาย หรือผู้รับชม ลักษณะของสื่อควรแตกต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พิจารณาถึงจุดมุ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งห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มายของการนําเสนอกอนที่จะผลิตสื่อ ควรรู้ว่านําเสนอแลวคาดหวังผล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ไร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ระยะเวลาของการนําเสนอ มีความยาวนานแคไหน สื่อที่ผลิตควรจะใช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พอดีกับเวลาที่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ต้องการนำเสนอ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8.2 กระบวนการผลิตสื่อ</a:t>
            </a:r>
          </a:p>
        </p:txBody>
      </p:sp>
    </p:spTree>
    <p:extLst>
      <p:ext uri="{BB962C8B-B14F-4D97-AF65-F5344CB8AC3E}">
        <p14:creationId xmlns:p14="http://schemas.microsoft.com/office/powerpoint/2010/main" val="326830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06664" y="1130476"/>
            <a:ext cx="97898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สถานที่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สําหรับ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ใชในการนําเสนอ มีลักษณะ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ไร ระบบแสงพอเพียงหรือ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 ขนาดความ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กว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างข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องหอง จะมผลกระทบตอการการใชระบบแสงและระบบเสียงที่จะนําเสนอ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ในการนําเสนอนั้น มีการใชสื่ออะไรบ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หรือมีการใชสื่ออื่นประกอบมากน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เพียงใดการใช้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สื่อ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แต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ละชนิดควรจะใหมีความ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สัม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พันธซึ่งกันและกัน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ในการนําเสนอนั้น มีการจัดกิจกรรมอื่นหรือวิธีการอื่น ๆ ในกระบวนการนำเสนอหรือ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ลักษณะของการนําเสนอ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นการใชสื่อในลักษณะใด ใชประกอบการบรรยายหรือนําเสนอ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ด้วยสื่อเพียงงอย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เดียว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ผู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นําเสนอมีความคุนเคย หรือสามารถใชสื่อ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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มั่นใจ มากน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เพียงใด</a:t>
            </a:r>
          </a:p>
        </p:txBody>
      </p:sp>
    </p:spTree>
    <p:extLst>
      <p:ext uri="{BB962C8B-B14F-4D97-AF65-F5344CB8AC3E}">
        <p14:creationId xmlns:p14="http://schemas.microsoft.com/office/powerpoint/2010/main" val="54614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8.3 อุปกรณ์ดิจิทัลที่ช่วยในการนำเสนอ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CD3AC16-8EA4-4CBB-914D-8A65013FC849}"/>
              </a:ext>
            </a:extLst>
          </p:cNvPr>
          <p:cNvSpPr txBox="1">
            <a:spLocks/>
          </p:cNvSpPr>
          <p:nvPr/>
        </p:nvSpPr>
        <p:spPr>
          <a:xfrm>
            <a:off x="1667676" y="1625575"/>
            <a:ext cx="3422117" cy="58477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โพรเจก</a:t>
            </a:r>
            <a:r>
              <a:rPr lang="th-TH" sz="3200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อร์ (</a:t>
            </a:r>
            <a:r>
              <a:rPr lang="en-US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Projector)</a:t>
            </a:r>
          </a:p>
        </p:txBody>
      </p:sp>
      <p:pic>
        <p:nvPicPr>
          <p:cNvPr id="1026" name="Picture 2" descr="Projectorworld – ศูนย์รวมโปรเจคเตอร์ทุกยี่ห้อ-โปรเจคเตอร์ราคาถูก  บริการให้เช่าเครื่องโปรเจคเตอร์">
            <a:extLst>
              <a:ext uri="{FF2B5EF4-FFF2-40B4-BE49-F238E27FC236}">
                <a16:creationId xmlns:a16="http://schemas.microsoft.com/office/drawing/2014/main" id="{E6375967-885F-447E-808B-3EAC3088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78" y="2372886"/>
            <a:ext cx="3139462" cy="17124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E1E6794-7E36-4B59-BB61-653DD4AA7D26}"/>
              </a:ext>
            </a:extLst>
          </p:cNvPr>
          <p:cNvSpPr txBox="1">
            <a:spLocks/>
          </p:cNvSpPr>
          <p:nvPr/>
        </p:nvSpPr>
        <p:spPr>
          <a:xfrm>
            <a:off x="6193772" y="1640851"/>
            <a:ext cx="3422117" cy="58477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วิชวลไล</a:t>
            </a:r>
            <a:r>
              <a:rPr lang="th-TH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เซอร์ (</a:t>
            </a:r>
            <a:r>
              <a:rPr lang="en-US" sz="32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Visualizer) </a:t>
            </a:r>
          </a:p>
        </p:txBody>
      </p:sp>
      <p:pic>
        <p:nvPicPr>
          <p:cNvPr id="1028" name="Picture 4" descr="Lumens PS752 Podium Station , 20X optical , back light for X ray  ศูนย์รวมเครื่องเสียง ไมโครโฟน มิกเซอร์ เครื่องขยายเสียง ตู้ลำโพง  ลำโพงติดเพดาน ออกแบบระบบเสียง">
            <a:extLst>
              <a:ext uri="{FF2B5EF4-FFF2-40B4-BE49-F238E27FC236}">
                <a16:creationId xmlns:a16="http://schemas.microsoft.com/office/drawing/2014/main" id="{0E980C04-0B9B-4B04-A5C7-E134C285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83" y="2372886"/>
            <a:ext cx="3033999" cy="30339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2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2268</TotalTime>
  <Words>890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SP SUAN DUSIT</vt:lpstr>
      <vt:lpstr>Trebuchet MS</vt:lpstr>
      <vt:lpstr>Wingdings</vt:lpstr>
      <vt:lpstr>Wingdings 2</vt:lpstr>
      <vt:lpstr>Opulent</vt:lpstr>
      <vt:lpstr>บทที่ 8 การนำเสนอผลงานสื่อดิจิทัล            (digital media presentations)</vt:lpstr>
      <vt:lpstr>8.1 กระบวนการในการนําเสนอ</vt:lpstr>
      <vt:lpstr>PowerPoint Presentation</vt:lpstr>
      <vt:lpstr>PowerPoint Presentation</vt:lpstr>
      <vt:lpstr>PowerPoint Presentation</vt:lpstr>
      <vt:lpstr>PowerPoint Presentation</vt:lpstr>
      <vt:lpstr>8.2 กระบวนการผลิตสื่อ</vt:lpstr>
      <vt:lpstr>PowerPoint Presentation</vt:lpstr>
      <vt:lpstr>8.3 อุปกรณ์ดิจิทัลที่ช่วยในการนำเสนอ</vt:lpstr>
      <vt:lpstr>8.3 อุปกรณ์ดิจิทัลที่ช่วยในการนำเสนอ</vt:lpstr>
      <vt:lpstr>8.3 อุปกรณ์ดิจิทัลที่ช่วยในการนำเสนอ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250</cp:revision>
  <dcterms:created xsi:type="dcterms:W3CDTF">2020-08-10T02:59:24Z</dcterms:created>
  <dcterms:modified xsi:type="dcterms:W3CDTF">2021-09-20T09:28:10Z</dcterms:modified>
</cp:coreProperties>
</file>