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4" r:id="rId10"/>
    <p:sldId id="267" r:id="rId11"/>
    <p:sldId id="275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82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พื้นฐานทางธุรกิจดิจิทัล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(30204 -2001)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ความรู้พื้นฐานทางธุรกิจดิจิทัล</a:t>
            </a:r>
            <a:endParaRPr lang="th-TH" sz="2800" dirty="0"/>
          </a:p>
        </p:txBody>
      </p:sp>
      <p:pic>
        <p:nvPicPr>
          <p:cNvPr id="1026" name="Picture 2" descr="ประเภทของ e-commerce – E-commerce">
            <a:extLst>
              <a:ext uri="{FF2B5EF4-FFF2-40B4-BE49-F238E27FC236}">
                <a16:creationId xmlns:a16="http://schemas.microsoft.com/office/drawing/2014/main" id="{C2252D41-3AA0-4266-985E-8D55E1612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7265"/>
            <a:ext cx="48577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977" y="515155"/>
            <a:ext cx="10027920" cy="68258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ปัจจัยพื้นฐานในการดำเนินธุรกิจ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977" y="1383965"/>
            <a:ext cx="10027920" cy="3579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คน </a:t>
            </a: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(Man)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ธุรกิจต่าง ๆ เกิดขึ้นได้ต้องอาศัยความคิดของคน มีคนเป็นผู้ดำเนินการ ทั้งระดับผู้บริหาร ผู้ปฏิบัติงานร่วมกันดำเนินการจึงจะทำให้ประสบความสำเร็จในการประกอบธุรกิจ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เงิน </a:t>
            </a: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(Money)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นำเงินมาลงทุนเพื่อให้เกิดการประกอบธุรกิจ ผู้ประกอบธุรกิจต้องมีการวางแผนในการใช้เงินทุนและการจัดหาเงินทุนอย่างมีประสิทธิภาพ ไม่ประสบปัญหาด้านเงินทุน และให้เกิดผลตอบแทนสูงสุด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วัสดุหรือวัตถุดิบ </a:t>
            </a: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(Material)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ต้องมีการบริหารวัตถุดิบให้มีประสิทธิภาพ เพื่อให้เกิดต้นทุนวัตถุดิบต่ำสุดส่งผลให้ธุรกิจมีผลกำไรสูงสุดตามมา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9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ปัจจัยพื้นฐานในการดำเนินธุรกิจ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29418"/>
            <a:ext cx="10027920" cy="3579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วิธีปฏิบัติงาน </a:t>
            </a: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(Method)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การปฏิบัติงานในแต่ละขั้นตอนของการดำเนินธุรกิจ ต้องมีการวางแผนและควบคุมเพื่อให้การปฏิบัติงานมีประสิทธิภาพ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 </a:t>
            </a: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(Management)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เป็นกระบวนการที่ทำให้ธุรกิจบรรลุผลตามเป้าหมายที่วางไว้ และเกิดประโยชน์สูงสุดต่อธุรกิจ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ขวัญและกำลังใจ </a:t>
            </a:r>
            <a:r>
              <a:rPr lang="en-US" sz="3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(Morale)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นักบริหาร ผู้จัดการ หรือเจ้าของโรงงาน จะต้องรู้จักสังเกต ดูแลเอาใจใส่ คอยให้ขวัญและกำลังใจแก่พนักงาน ความสำเร็จของธุรกิจนั้น องค์ประกอบสำคัญ คือ การที่พนักงานมีขวัญและกำลังใจที่ดีในการปฏิบัติงาน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14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ความหมายของธุรกิจดิจิทัล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(Digital Business)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(Digital Business)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คือการนำเทคโนโลยีต่าง ๆ เข้ามาพัฒนาธุรกิจที่ทำอยู่เพื่อเพิ่มความสะดวกสบายให้ทั้งผู้ประกอบการและผู้บริโภคในการเลือกซื้อสินค้าหรือบริการต่าง ๆ แต่จุดประสงค์หลัก ๆ ก็คือการหาทางเพิ่มยอดขายให้กับธุรกิจนั่นเอง เช่น การนำ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Application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มาช่วยในการเข้าถึงผู้บริโภคยุคใหม่ที่ชอบใช้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smart phone,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การสร้างช่องทางขายผ่านสื่อ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Social media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 ๆ และ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โฆษณารวมไปถึงการสั่งซื้อและจัดส่งสินค้าในแบบ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online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317242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372" y="365760"/>
            <a:ext cx="10027920" cy="54864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ประเภทของธุรกิจดิจิทัล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ธุรกิจแบบพื้นฐาน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ธุรกิจแบบระดับกลาง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ธุรกิจระดับสูง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ธุรกิจระบบขั้นสูงมาก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5B62812D-8E78-4D6E-8F4B-06C278BC117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0" y="2317115"/>
            <a:ext cx="5791200" cy="33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2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เปรียบเทียบลักษณะของธุรกิจยุคดั้งเดิมและธุรกิจยุคดิจิทัล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aphicFrame>
        <p:nvGraphicFramePr>
          <p:cNvPr id="5" name="ตัวแทนเนื้อหา 4">
            <a:extLst>
              <a:ext uri="{FF2B5EF4-FFF2-40B4-BE49-F238E27FC236}">
                <a16:creationId xmlns:a16="http://schemas.microsoft.com/office/drawing/2014/main" id="{3FEC93D6-79F7-4208-8B65-8E74E2D2D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46819"/>
              </p:ext>
            </p:extLst>
          </p:nvPr>
        </p:nvGraphicFramePr>
        <p:xfrm>
          <a:off x="1051560" y="914400"/>
          <a:ext cx="10035540" cy="5785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7770">
                  <a:extLst>
                    <a:ext uri="{9D8B030D-6E8A-4147-A177-3AD203B41FA5}">
                      <a16:colId xmlns:a16="http://schemas.microsoft.com/office/drawing/2014/main" val="3511654637"/>
                    </a:ext>
                  </a:extLst>
                </a:gridCol>
                <a:gridCol w="5017770">
                  <a:extLst>
                    <a:ext uri="{9D8B030D-6E8A-4147-A177-3AD203B41FA5}">
                      <a16:colId xmlns:a16="http://schemas.microsoft.com/office/drawing/2014/main" val="4214005279"/>
                    </a:ext>
                  </a:extLst>
                </a:gridCol>
              </a:tblGrid>
              <a:tr h="596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ธุรกิจดั้งเดิม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(Traditional Business)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ธุรกิจยุคดิจิทัล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 (Digital Business)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50723"/>
                  </a:ext>
                </a:extLst>
              </a:tr>
              <a:tr h="9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มีขนาดเล็กจนถึงปานกลาง แต่เดิมมักเป็นธุรกิจในครัวเรือน เช่น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SMEs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การบริหารจัดการแบบเครือญาติ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1.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การทำงานเป็นแบบมืออาชีพ กล่าวคือจะปฏิบัติโดยผู้ที่มีความรู้และความชำนาญ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32089"/>
                  </a:ext>
                </a:extLst>
              </a:tr>
              <a:tr h="782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เน้นการใช้แรงงานมากกว่าใช้เทคโนโลยี การประเมินจะพิจารณาจาก พื้นที่ คน และวัตถุดิบ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2.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ใช้เทคโนโลยีขั้นสูงเข้ามาช่วยในการดำเนินการ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27855"/>
                  </a:ext>
                </a:extLst>
              </a:tr>
              <a:tr h="1179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ใช้เทคโนโลยีการสื่อสารพื้นฐาน คือ จดหมาย โทรสาร และโทรศัพท์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3.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รูปแบบการสื่อสารที่รวดเร็วส่งข้อมูลผ่านเครือข่ายเข้าสู่คอมพิวเตอร์ทันทีโดยไม่มีการหยุดพักจึงสามารถทำงานต่อเนื่องได้ทันที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364922"/>
                  </a:ext>
                </a:extLst>
              </a:tr>
              <a:tr h="6110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การบันทึกข้อมูลจะใช้วิธีการจดจำและบันทึกลงสมุด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4.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ใช้ฐานข้อมูลคอมพิวเตอร์ในการจัดเก็บข้อมูล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23670"/>
                  </a:ext>
                </a:extLst>
              </a:tr>
              <a:tr h="782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ใช้ระบบเส้นสายในการบริหารงาน การตัดสินใจมักพิจารณาจากแรงสังหรณ์มากกว่าข้อมูล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5.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บริหารงานด้วยข้อมูลข่าวสาร การตัดสินใจจะพิจารณาจากข้อมูลเป็นหลัก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3355"/>
                  </a:ext>
                </a:extLst>
              </a:tr>
              <a:tr h="916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ขาดยุทธศาสตร์เชิงรุก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6.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ใช้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ICT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SP SUAN DUSIT" panose="02000000000000000000" pitchFamily="2" charset="0"/>
                          <a:cs typeface="SP SUAN DUSIT" panose="02000000000000000000" pitchFamily="2" charset="0"/>
                        </a:rPr>
                        <a:t>ในการกำหนดยุทธศาสตร์เชิงรุก โดยเน้นนวัตกรรมที่นำหน้าคู่แข่ง และมีการมองสถานการณ์ในอนาคต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P SUAN DUSIT" panose="02000000000000000000" pitchFamily="2" charset="0"/>
                        <a:ea typeface="Calibri" panose="020F0502020204030204" pitchFamily="34" charset="0"/>
                        <a:cs typeface="SP SUAN DUSIT" panose="02000000000000000000" pitchFamily="2" charset="0"/>
                      </a:endParaRPr>
                    </a:p>
                  </a:txBody>
                  <a:tcPr marL="63397" marR="6339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213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805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แนวคิดในการดำเนินธุรกิจดิจิทัล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การใช้ประโยชน์จากการออกแบบดิจิทัลเพื่อสร้างผลิตภัณฑ์และบริการ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สร้างทีมงาน “สตาร์ท</a:t>
            </a:r>
            <a:r>
              <a:rPr lang="th-TH" sz="36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อัพ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”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ขับเคลื่อนข้อมูลประสบการณ์ของลูกค้า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เข้าใจพันธมิตรและมูลค่าที่เสนอ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68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Transformation </a:t>
            </a:r>
            <a:endParaRPr lang="en-US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	Digital Transformation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การเปลี่ยนแปลงแนวความคิดและนำเทคโนโลยีมาใช้ในธุรกิจในยุคดิจิทัล ตั้งแต่การวางรากฐาน เป้าหมาย ไปจนถึงการดำเนินธุรกิจและส่งต่อคุณค่าให้แก่ผู้บริโภค ไม่เพียงแต่ภาคการปฏิบัติการที่จะต้องมีการเปลี่ยนแปลงครั้งใหญ่เท่านั้น แต่สิ่งนี้รวมไปถึงการเปลี่ยนแปลงด้านวัฒนธรรมที่องค์กรและบุคลากรทุกภาคส่วน ตั้งแต่ผู้บริหารไปจนถึงพนักงานตำแหน่งล่างสุดจะต้องมีส่วนร่วมในการปรับตัวไปสู่ยุค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4.0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นี้ด้วย ทั้งนี้ก็เพื่อเพิ่มศักยภาพให้องค์กรสามารถแข่งขันในยุคที่มีการแข่งขันกันค่อนข้างสูงได้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189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วิธีการทำ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Transformation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915543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 Customer Experience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ของผู้บริโภค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เปลี่ยนแปลงวิธีการดำเนินธุรกิจ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เปลี่ยนแปลงโมเดลธุรกิจให้สอดคล้องกับยุคดิจิทัล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2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410365"/>
            <a:ext cx="10027920" cy="54864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ตัวอย่างธุรกิจที่ทำ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 Digital Transformation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ประสบความสำเร็จ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3D6CFA1-72D6-4F8A-8E38-8DFA6AC157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" y="1017270"/>
            <a:ext cx="691896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00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F34C6FEA-2DB9-4DFA-B9A0-130355E5C9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1" y="1005840"/>
            <a:ext cx="7102792" cy="4023360"/>
          </a:xfrm>
          <a:prstGeom prst="rect">
            <a:avLst/>
          </a:prstGeom>
        </p:spPr>
      </p:pic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9034057-57C7-44C5-ACFB-19478041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410365"/>
            <a:ext cx="10027920" cy="54864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ตัวอย่างธุรกิจที่ทำ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 Digital Transformation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ประสบความสำเร็จ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3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4970" y="365759"/>
            <a:ext cx="5650230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ความรู้พื้นฐานทางธุรกิจดิจิทัล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ปัจจัยพื้นฐานในการดำเนินธุรกิจ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ความหมายของธุรกิจดิจิทัล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ขั้นตอนใน</a:t>
            </a:r>
            <a:r>
              <a:rPr lang="th-TH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Digital Transformation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กำหนดกระบวนการทางธุรกิจใหม่</a:t>
            </a:r>
            <a:r>
              <a:rPr lang="th-TH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ระบุเทคโนโลยีหลักที่สำคัญ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สร้างวัฒนธรรมองค์กรที่ดีเพื่อดึงดูดกลุ่มคนที่มีศักยภาพ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Roadmap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</a:p>
          <a:p>
            <a:pPr marL="742950" indent="-742950">
              <a:buFont typeface="+mj-lt"/>
              <a:buAutoNum type="arabicPeriod"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กำหนด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KPI</a:t>
            </a:r>
            <a:r>
              <a:rPr lang="en-US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endParaRPr lang="th-TH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63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1089199"/>
            <a:ext cx="10527030" cy="3579849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    ธุรกิจดิจิทัลได้พัฒนามาจากธุรกิจดั้งเดิม หันมาใช้ระบบอินเทอร์เน็ตหรือการขายสินค้าระบบออนไลน์มากขึ้น มีการใช้สื่อต่าง ๆ เช่น แอปพลิ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เค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เว็บไซต์ ต่าง ๆ เพื่อช่วยให้สินค้าหรือบริการเข้าถึงลูกค้ากลุ่มเป้าหมายมากขึ้น ดังนั้นหากธุรกิจไม่ปรับตัวให้เข้ากับยุคสมัย จะแข่งขันอยู่ในตลาดได้ยาก ถ้าหากไม่เปลี่ยน ก็จะมีคู่แข่ง หรือบริษัทใหม่ที่จะเข้ามามีบทบาททางธุรกิจแทน มากไปกว่านั้นการพัฒนาผลิตภัณฑ์และบุคลากรก็เป็นสิ่งที่ไม่ควรมองข้ามและควรทำอย่างต่อเนื่อง บริษัทจำเป็นจะต้องเรียนรู้ที่จะนำเทคโนโลยีมาใช้เป็นส่วนหนึ่งในการกำหนดกลยุทธ์ต่าง ๆ ด้วย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0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ความรู้พื้นฐานทางธุรกิจดิจิทัล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ประเภทของธุรกิจดิจิทัล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วิวัฒนาการของธุรกิจดิจิทัล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เปรียบเทียบลักษณะของธุรกิจยุคดั้งเดิมและธุรกิจยุคดิจิทัล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10.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แนวคิดในการดำเนินธุรกิจดิจิทัล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11. Digital Transformation</a:t>
            </a:r>
          </a:p>
          <a:p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ตัวอย่างธุรกิจที่ทำ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Transformation</a:t>
            </a:r>
          </a:p>
          <a:p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389637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ก่อนที่จะเรียนรู้ธุรกิจดิจิทัล ควรจะเข้าใจความหมายของธุรกิจก่อนว่า ธุรกิจคือ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กิจกรรมทางเศรษฐกิจในหลาย ๆ เรื่องที่เชื่อมโยงกันโดยมีกิจกรรมหลักคือผลิตสินค้าหรือบริการและแลกเปลี่ยนกันระหว่างผู้ผลิตกับผู้บริโภคทำให้เกิดการหมุนเวียนในระบบเศรษฐกิจขึ้น โดยธุรกิจมีเป้าหมายคือผลตอบแทน กำไรจากการขายสินค้าหรือบริการและผลประโยชน์ต่าง ๆ ส่วนธุรกิจดิจิทัลคือ การนำเทคโนโลยีต่าง ๆ เข้ามาพัฒนาธุรกิจที่ทำอยู่เพื่อเพิ่มความสะดวกสบายให้ทั้งผู้ประกอบการและผู้บริโภคในการเลือกซื้อสินค้าหรือบริการต่าง ๆ แต่จุดประสงค์หลัก ๆ ก็คือการหาทางเพิ่มยอดขายให้กับธุรกิจนั่นเอง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740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ความหมายของธุรกิจ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ธุรกิจ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(Business)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กิจกรรมต่าง ๆ ที่เกี่ยวข้องกับการผลิต การจัดจำหน่าย และการบริการ โดยภายในหน่วยงานหรือธุรกิจนั้น ๆ มีการนำทรัพยากรที่มีอยู่มาผสมผสานกันอย่างมีระบบ มีระเบียบตามกฏเกณฑ์ เพื่อตอบสนองความต้องการของประชาชนหรือผู้บริโภค ในขณะเดียวกันก็ก่อให้เกิดผลประโยชน์หรือบรรลุตามเป้าหมายของธุรกิจ และไม่ก่อให้เกิดมลภาวะที่ไม่ดีต่อสิ่งแวดล้อม</a:t>
            </a:r>
          </a:p>
        </p:txBody>
      </p:sp>
    </p:spTree>
    <p:extLst>
      <p:ext uri="{BB962C8B-B14F-4D97-AF65-F5344CB8AC3E}">
        <p14:creationId xmlns:p14="http://schemas.microsoft.com/office/powerpoint/2010/main" val="281685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ความสำคัญของธุรกิจ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72" y="1100629"/>
            <a:ext cx="10455384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การดำเนินงานของธุรกิจก่อให้เกิดการนำทรัพยากรของประเทศมาใช้ให้เกิดประโยชน์สูงสุด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ช่วยให้ผู้บริโภคหรือประชาชนได้ใช้สินค้าหรือบริการ เพื่อพัฒนาความเป็นอยู่ของตนเองให้ดีขึ้น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ธุรกิจต่าง ๆ ช่วยขจัดปัญหาการว่างงาน และช่วยกระจายรายได้ไปสู่ประชาชน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ช่วยเพิ่มพูนรายได้ให้กับประเทศในรูปแบบของภาษีอากร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ประชาชนหรือผู้บริโภคมีโอกาสได้เลือกสินค้าหรือบริการที่สนองความพึงพอใจสูงสุดได้ง่าย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  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เพราะธุรกิจต่าง ๆ มีการแข่งขันกัน เพื่อพัฒนาสินค้าหรือบริการ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ประเทศสามารถนำภาษีอากรที่จัดเก็บไปพัฒนาประเทศได้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7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วัตถุประสงค์ของธุรกิจ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1. 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เพื่อความมั่นคงของกิจการ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2. 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เพื่อความเจริญเติบโตของธุรกิจ </a:t>
            </a: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3. 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เพื่อผลประโยชน์หรือกำไร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4. 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เพื่อความรับผิดชอบต่อสังคม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70580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องค์ประกอบของธุรกิจ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28054"/>
            <a:ext cx="10515600" cy="4784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การจัดองค์กร คือกิจกรรมที่ทำให้องค์การสามารถจัดรูปแบบการทำงานของบุคลากรภายในองค์กรได้อย่างมีประสิทธิภาพ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การผลิตและปฏิบัติการ คือกิจกรรมของการนำเอาวัตถุดิบมาผ่านกระบวนการในการผลิตเพื่อทำให้เกิดมีสินค้าหรือบริการ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 คือการดำเนินการเพื่อจะทำให้สินค้าหรือบริการที่ผลิตแล้วได้รับการเปลี่ยนมือไปถึงมือผู้บริโภค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การบัญชีและการเงิน คือการเก็บบันทึกข้อมูลการดำเนินงานการจัดทำงบการเงิน งบประมาณ การจัดหาเงินทุน การใช้เงินทุนและลงทุนอย่างมีประสิทธิภาพ โดยบริหารให้เงินทุนหมุนเวียนอย่างพอเหมาะ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3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องค์ประกอบของธุรกิจ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การจัดหาวัตถุดิบมาป้อนโรงงาน คือกิจกรรมในการจัดซื้อและควบคุมการจัดซื้อวัตถุดิบ รวมทั้งการตรวจนับสินค้าคงคลัง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การบริหารงานบุคคล คือการดำเนินการจัดสรรพนักงาน การฝึกอบรม การจัดหารูปแบบของการจูงใจและสวัสดิการต่าง ๆ เพื่อประสิทธิภาพในการบริหารบุคคลซึ่งส่งผลต่อความสำเร็จขององค์กร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การจัดการระบบสารสนเทศและคอมพิวเตอร์ คือการนำเอาเทคโนโลยีสมัยใหม่เข้ามาใช้เพื่อความมีประสิทธิภาพในการดำเนินงานด้านต่าง ๆ</a:t>
            </a:r>
            <a:b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การวิจัยและพัฒนา คือกิจกรรมเพื่อเน้นความคิดสร้างสรรค์ ค้นคว้านวัตกรรมใหม่ๆในผลิตภัณฑ์ต่าง ๆ เพื่อความพึงพอใจของผู้บริโภคอย่างสูงสุด</a:t>
            </a:r>
          </a:p>
        </p:txBody>
      </p:sp>
    </p:spTree>
    <p:extLst>
      <p:ext uri="{BB962C8B-B14F-4D97-AF65-F5344CB8AC3E}">
        <p14:creationId xmlns:p14="http://schemas.microsoft.com/office/powerpoint/2010/main" val="3426900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79</TotalTime>
  <Words>1665</Words>
  <Application>Microsoft Office PowerPoint</Application>
  <PresentationFormat>แบบจอกว้าง</PresentationFormat>
  <Paragraphs>88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7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พื้นฐานทางธุรกิจดิจิทัล (30204 -2001)</vt:lpstr>
      <vt:lpstr>หน่วยที่ 1 ความรู้พื้นฐานทางธุรกิจดิจิทัล</vt:lpstr>
      <vt:lpstr>หน่วยที่ 1 ความรู้พื้นฐานทางธุรกิจดิจิทัล</vt:lpstr>
      <vt:lpstr>ความนำ</vt:lpstr>
      <vt:lpstr>ความหมายของธุรกิจ</vt:lpstr>
      <vt:lpstr>ความสำคัญของธุรกิจ</vt:lpstr>
      <vt:lpstr>วัตถุประสงค์ของธุรกิจ</vt:lpstr>
      <vt:lpstr>องค์ประกอบของธุรกิจ</vt:lpstr>
      <vt:lpstr>องค์ประกอบของธุรกิจ</vt:lpstr>
      <vt:lpstr>ปัจจัยพื้นฐานในการดำเนินธุรกิจ</vt:lpstr>
      <vt:lpstr>ปัจจัยพื้นฐานในการดำเนินธุรกิจ</vt:lpstr>
      <vt:lpstr>ความหมายของธุรกิจดิจิทัล (Digital Business)</vt:lpstr>
      <vt:lpstr>ประเภทของธุรกิจดิจิทัล</vt:lpstr>
      <vt:lpstr>เปรียบเทียบลักษณะของธุรกิจยุคดั้งเดิมและธุรกิจยุคดิจิทัล</vt:lpstr>
      <vt:lpstr>แนวคิดในการดำเนินธุรกิจดิจิทัล</vt:lpstr>
      <vt:lpstr>Digital Transformation </vt:lpstr>
      <vt:lpstr>วิธีการทำ Digital Transformation </vt:lpstr>
      <vt:lpstr>ตัวอย่างธุรกิจที่ทำ Digital Transformation ประสบความสำเร็จ</vt:lpstr>
      <vt:lpstr>ตัวอย่างธุรกิจที่ทำ Digital Transformation ประสบความสำเร็จ</vt:lpstr>
      <vt:lpstr>ขั้นตอนในการทำ Digital Transformation 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20</cp:revision>
  <dcterms:created xsi:type="dcterms:W3CDTF">2020-08-10T03:00:14Z</dcterms:created>
  <dcterms:modified xsi:type="dcterms:W3CDTF">2020-12-13T06:39:22Z</dcterms:modified>
</cp:coreProperties>
</file>