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60" r:id="rId3"/>
    <p:sldId id="326" r:id="rId4"/>
    <p:sldId id="261" r:id="rId5"/>
    <p:sldId id="319" r:id="rId6"/>
    <p:sldId id="327" r:id="rId7"/>
    <p:sldId id="328" r:id="rId8"/>
    <p:sldId id="316" r:id="rId9"/>
    <p:sldId id="320" r:id="rId10"/>
    <p:sldId id="321" r:id="rId11"/>
    <p:sldId id="322" r:id="rId12"/>
    <p:sldId id="323" r:id="rId13"/>
    <p:sldId id="32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667" autoAdjust="0"/>
  </p:normalViewPr>
  <p:slideViewPr>
    <p:cSldViewPr snapToGrid="0">
      <p:cViewPr varScale="1">
        <p:scale>
          <a:sx n="81" d="100"/>
          <a:sy n="81" d="100"/>
        </p:scale>
        <p:origin x="9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D986D-728B-4D07-826F-21C3EADAD720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0" y="2743200"/>
            <a:ext cx="7757160" cy="2274570"/>
          </a:xfrm>
          <a:noFill/>
        </p:spPr>
        <p:txBody>
          <a:bodyPr>
            <a:noAutofit/>
          </a:bodyPr>
          <a:lstStyle/>
          <a:p>
            <a:pPr algn="r"/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วิชา ระบบจัดการฐานข้อมูล</a:t>
            </a:r>
            <a:b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(30204 -2002)</a:t>
            </a:r>
          </a:p>
        </p:txBody>
      </p:sp>
      <p:sp>
        <p:nvSpPr>
          <p:cNvPr id="7" name="About">
            <a:extLst>
              <a:ext uri="{FF2B5EF4-FFF2-40B4-BE49-F238E27FC236}">
                <a16:creationId xmlns:a16="http://schemas.microsoft.com/office/drawing/2014/main" id="{3F3BDDC9-E3AF-4A95-8298-438E216DCF22}"/>
              </a:ext>
            </a:extLst>
          </p:cNvPr>
          <p:cNvSpPr txBox="1">
            <a:spLocks/>
          </p:cNvSpPr>
          <p:nvPr/>
        </p:nvSpPr>
        <p:spPr>
          <a:xfrm>
            <a:off x="7335994" y="5247191"/>
            <a:ext cx="4402115" cy="6163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2800" b="1" dirty="0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Asst. Prof. Juthawut </a:t>
            </a:r>
            <a:r>
              <a:rPr lang="en-US" sz="2800" b="1" dirty="0" err="1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Chantharamalee</a:t>
            </a:r>
            <a:endParaRPr lang="en-US" sz="2800" b="1" dirty="0">
              <a:solidFill>
                <a:srgbClr val="C00000"/>
              </a:solidFill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4F3D7B5-F5DC-4EDF-8706-631505689A37}"/>
              </a:ext>
            </a:extLst>
          </p:cNvPr>
          <p:cNvSpPr txBox="1">
            <a:spLocks/>
          </p:cNvSpPr>
          <p:nvPr/>
        </p:nvSpPr>
        <p:spPr>
          <a:xfrm>
            <a:off x="7381714" y="567611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                   (Chairperson of B.Sc. Program in Computer Science)              Office. </a:t>
            </a:r>
            <a:r>
              <a:rPr lang="en-US" sz="1800" b="1" dirty="0" err="1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C3E998D-A45B-42F2-B5B4-9610D58262DF}"/>
              </a:ext>
            </a:extLst>
          </p:cNvPr>
          <p:cNvSpPr txBox="1"/>
          <p:nvPr/>
        </p:nvSpPr>
        <p:spPr>
          <a:xfrm>
            <a:off x="708660" y="6370439"/>
            <a:ext cx="6240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10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การสร้างฟอร์ม (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Form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66044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02A4367-F37F-4A2A-B870-820ADCBF8FBF}"/>
              </a:ext>
            </a:extLst>
          </p:cNvPr>
          <p:cNvSpPr txBox="1"/>
          <p:nvPr/>
        </p:nvSpPr>
        <p:spPr>
          <a:xfrm>
            <a:off x="4485247" y="786631"/>
            <a:ext cx="20913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สร้างแบบสอบถามใหม่</a:t>
            </a:r>
          </a:p>
        </p:txBody>
      </p:sp>
      <p:sp>
        <p:nvSpPr>
          <p:cNvPr id="12" name="ชื่อเรื่อง 1">
            <a:extLst>
              <a:ext uri="{FF2B5EF4-FFF2-40B4-BE49-F238E27FC236}">
                <a16:creationId xmlns:a16="http://schemas.microsoft.com/office/drawing/2014/main" id="{0C37FA7D-EE3D-4EDA-A147-D6A87FFED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75079"/>
            <a:ext cx="2302412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การสร้างฟอร์ม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E2D246-9C42-451D-8B09-A17722AA2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615" y="1551842"/>
            <a:ext cx="8932985" cy="502480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A5D612F-DF9E-4377-ACC2-60FF3FB04F99}"/>
              </a:ext>
            </a:extLst>
          </p:cNvPr>
          <p:cNvSpPr txBox="1"/>
          <p:nvPr/>
        </p:nvSpPr>
        <p:spPr>
          <a:xfrm>
            <a:off x="2248234" y="3603605"/>
            <a:ext cx="26963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ฟอร์มที่สร้างเสร็จแล้ว</a:t>
            </a:r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8A924FF2-AB6C-4E82-A1BF-C59A532CEACE}"/>
              </a:ext>
            </a:extLst>
          </p:cNvPr>
          <p:cNvSpPr/>
          <p:nvPr/>
        </p:nvSpPr>
        <p:spPr>
          <a:xfrm rot="16200000">
            <a:off x="1876457" y="3722886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62CFF7-E0BA-49B5-A2C1-EE32B062C6E5}"/>
              </a:ext>
            </a:extLst>
          </p:cNvPr>
          <p:cNvSpPr/>
          <p:nvPr/>
        </p:nvSpPr>
        <p:spPr>
          <a:xfrm>
            <a:off x="1167615" y="3699669"/>
            <a:ext cx="660375" cy="36560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9268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1">
            <a:extLst>
              <a:ext uri="{FF2B5EF4-FFF2-40B4-BE49-F238E27FC236}">
                <a16:creationId xmlns:a16="http://schemas.microsoft.com/office/drawing/2014/main" id="{3DF61C44-66D7-4965-AAC5-F71323C13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575079"/>
            <a:ext cx="2876843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การปรับแต่งฟอร์ม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D7F32-D3ED-48E0-98E7-6B0AA68BD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876" y="1523267"/>
            <a:ext cx="8921262" cy="501821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462865B-CA9B-402C-8D3F-4063A4071F9E}"/>
              </a:ext>
            </a:extLst>
          </p:cNvPr>
          <p:cNvSpPr txBox="1"/>
          <p:nvPr/>
        </p:nvSpPr>
        <p:spPr>
          <a:xfrm>
            <a:off x="6202208" y="3530787"/>
            <a:ext cx="26963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คลิกขวา เลือก 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Design View</a:t>
            </a:r>
            <a:endParaRPr lang="th-TH" sz="2400" b="1" i="0" dirty="0">
              <a:solidFill>
                <a:srgbClr val="FF000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DE0C7F5B-E484-4302-95B0-9ACB208BDF9C}"/>
              </a:ext>
            </a:extLst>
          </p:cNvPr>
          <p:cNvSpPr/>
          <p:nvPr/>
        </p:nvSpPr>
        <p:spPr>
          <a:xfrm rot="16200000">
            <a:off x="5850580" y="3640824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E46824-B15C-4045-BD34-2DE7D64CBF11}"/>
              </a:ext>
            </a:extLst>
          </p:cNvPr>
          <p:cNvSpPr/>
          <p:nvPr/>
        </p:nvSpPr>
        <p:spPr>
          <a:xfrm>
            <a:off x="5071399" y="3698993"/>
            <a:ext cx="660375" cy="220101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0237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5D83D4D-50BE-41C8-BCF3-A75B3B283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746" y="1548751"/>
            <a:ext cx="9064684" cy="509888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7A56239-042F-445C-91AC-94E75DA1021F}"/>
              </a:ext>
            </a:extLst>
          </p:cNvPr>
          <p:cNvSpPr txBox="1"/>
          <p:nvPr/>
        </p:nvSpPr>
        <p:spPr>
          <a:xfrm>
            <a:off x="4888858" y="4275971"/>
            <a:ext cx="34043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เลือก 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Form View</a:t>
            </a:r>
            <a:endParaRPr lang="th-TH" sz="2400" b="1" i="0" dirty="0">
              <a:solidFill>
                <a:srgbClr val="0070C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571F4F8-18E6-453E-B282-0B63B996BD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34" y="496676"/>
            <a:ext cx="3103133" cy="112176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8DF695C-F0A3-49AD-898E-604DBDE8ED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6322" y="4380561"/>
            <a:ext cx="1390650" cy="18573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E804851-2DC3-4159-B683-B01C003D9855}"/>
              </a:ext>
            </a:extLst>
          </p:cNvPr>
          <p:cNvSpPr txBox="1"/>
          <p:nvPr/>
        </p:nvSpPr>
        <p:spPr>
          <a:xfrm>
            <a:off x="4138733" y="791881"/>
            <a:ext cx="34043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เลือกปรับแต่ง 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Form </a:t>
            </a:r>
            <a:r>
              <a:rPr lang="th-TH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ตามต้องการ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9D5F07-724A-423E-B27F-0D95AAD18A16}"/>
              </a:ext>
            </a:extLst>
          </p:cNvPr>
          <p:cNvSpPr/>
          <p:nvPr/>
        </p:nvSpPr>
        <p:spPr>
          <a:xfrm>
            <a:off x="3106322" y="4380561"/>
            <a:ext cx="1390650" cy="252486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74DA001A-7037-40BD-8740-5A07CC72C237}"/>
              </a:ext>
            </a:extLst>
          </p:cNvPr>
          <p:cNvSpPr/>
          <p:nvPr/>
        </p:nvSpPr>
        <p:spPr>
          <a:xfrm rot="16200000">
            <a:off x="4537230" y="4386009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7606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E5B322-F3D1-43EF-AE2A-E49E11983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155" y="1618437"/>
            <a:ext cx="8724405" cy="490747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7A56239-042F-445C-91AC-94E75DA1021F}"/>
              </a:ext>
            </a:extLst>
          </p:cNvPr>
          <p:cNvSpPr txBox="1"/>
          <p:nvPr/>
        </p:nvSpPr>
        <p:spPr>
          <a:xfrm>
            <a:off x="3345065" y="4177064"/>
            <a:ext cx="34043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Form </a:t>
            </a:r>
            <a:r>
              <a:rPr lang="th-TH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ที่ปรับแต่งเสร็จเรียบร้อยแล้ว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571F4F8-18E6-453E-B282-0B63B996BD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34" y="496676"/>
            <a:ext cx="3103133" cy="112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68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7046" y="365759"/>
            <a:ext cx="5158154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10 การสร้างฟอร์ม (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Form)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449" y="1376050"/>
            <a:ext cx="10027920" cy="35798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3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 ความหมายของฟอร์ม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ประโยชน์ของฟอร์ม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3. ประเภทของฟอร์ม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4. มุมมองของฟอร์ม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5. การสร้างฟอร์มโดยใช้เครื่องมือ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Form</a:t>
            </a:r>
          </a:p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การสร้างฟอร์มเดี่ยวหรือฟอร์มสำหรับกรอกข้อมูล</a:t>
            </a:r>
          </a:p>
          <a:p>
            <a:pPr marL="0" indent="0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22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7046" y="365759"/>
            <a:ext cx="5158154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10 การสร้างฟอร์ม (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Form)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449" y="1376050"/>
            <a:ext cx="10027920" cy="35798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3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7. การปรับแต่งฟอร์ม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8. การปรับแต่งฟอร์มในส่วนของ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Form Header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Form Footer</a:t>
            </a:r>
          </a:p>
          <a:p>
            <a:pPr marL="0" indent="0">
              <a:buNone/>
            </a:pP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9. 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การบันทึก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10. การสร้างปุ่มเครื่องมือ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11. การสร้างฟอร์มจากแบบสอบถาม</a:t>
            </a:r>
          </a:p>
          <a:p>
            <a:pPr marL="0" indent="0">
              <a:buNone/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12. การสร้างโดยการออกแบบเอง</a:t>
            </a:r>
          </a:p>
          <a:p>
            <a:pPr marL="0" indent="0">
              <a:buNone/>
            </a:pPr>
            <a:endParaRPr lang="th-TH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6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935" y="1492339"/>
            <a:ext cx="10708323" cy="2766164"/>
          </a:xfrm>
        </p:spPr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    ฟอร์ม (</a:t>
            </a:r>
            <a:r>
              <a:rPr lang="en-US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Form</a:t>
            </a: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 เป็นเครื่องมือในการแสดงข้อมูลและติดต่อกับผู้ใช้งานที่มีความสามารถในการทำงานกับข้อมูลในตารางแทนมุมมองแผ่นข้อมูล (</a:t>
            </a:r>
            <a:r>
              <a:rPr lang="en-US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Table Datasheet</a:t>
            </a: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</a:t>
            </a:r>
            <a:endParaRPr 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endParaRPr 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2195" y="565933"/>
            <a:ext cx="4690390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ความหมายของฟอร์ม (</a:t>
            </a:r>
            <a:r>
              <a:rPr lang="en-US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Form</a:t>
            </a:r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2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935" y="1492338"/>
            <a:ext cx="10708323" cy="3466523"/>
          </a:xfrm>
        </p:spPr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1. สามารถกำหนดรายละเอียดต่าง ๆ ของฟอร์มให้เหมาะสมกับจุดประสงค์ในการใช้งาน</a:t>
            </a:r>
          </a:p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จัดระเบียบในการแสดงผล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ฟิ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ลด์ต่าง ๆ ได้ตามต้องการ</a:t>
            </a:r>
          </a:p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สามารถแสดงความสนใจให้แก่การแสดงสื่อข้อมูลบางอย่างได้</a:t>
            </a:r>
          </a:p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สามารถควบคุมการทำงานกับข้อมูลในฟอร์มได้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2195" y="565933"/>
            <a:ext cx="2720913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ประโยชน์ของฟอร์ม</a:t>
            </a:r>
            <a:endParaRPr lang="en-US" sz="36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69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935" y="1492338"/>
            <a:ext cx="10708323" cy="3466523"/>
          </a:xfrm>
        </p:spPr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1. ฟอร์มสำหรับป้อนข้อมูล</a:t>
            </a:r>
          </a:p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ฟอร์มแบบกำหนดเอง </a:t>
            </a:r>
          </a:p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ฟอร์มแบบแผ่นตารางข้อมูล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Main/Sub Forms</a:t>
            </a:r>
          </a:p>
          <a:p>
            <a:pPr marL="0" lvl="1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Pivot Table Forms</a:t>
            </a:r>
          </a:p>
          <a:p>
            <a:pPr marL="0" lvl="1" indent="0" algn="thaiDist">
              <a:buNone/>
            </a:pP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Pivot Chart Forms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2195" y="565933"/>
            <a:ext cx="2439559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ประเภทของฟอร์ม</a:t>
            </a:r>
            <a:endParaRPr lang="en-US" sz="36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8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935" y="1492338"/>
            <a:ext cx="10708323" cy="3466523"/>
          </a:xfrm>
        </p:spPr>
        <p:txBody>
          <a:bodyPr>
            <a:normAutofit/>
          </a:bodyPr>
          <a:lstStyle/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1. มุมมองเค้าโครง (</a:t>
            </a:r>
            <a:r>
              <a:rPr lang="en-US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Layout View</a:t>
            </a: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</a:t>
            </a:r>
          </a:p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มุมมองของฟอร์ม (</a:t>
            </a:r>
            <a:r>
              <a:rPr lang="en-US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Form View</a:t>
            </a: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</a:t>
            </a:r>
          </a:p>
          <a:p>
            <a:pPr marL="0" lvl="1" indent="0" algn="thaiDist">
              <a:buNone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มุมมองการออกแบบ (</a:t>
            </a:r>
            <a:r>
              <a:rPr lang="en-US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Design</a:t>
            </a: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View</a:t>
            </a:r>
            <a:r>
              <a:rPr lang="th-TH" sz="3200" b="1" dirty="0"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)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2195" y="565933"/>
            <a:ext cx="2439559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มุมมองของฟอร์ม</a:t>
            </a:r>
            <a:endParaRPr lang="en-US" sz="36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37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CD8600D-709B-40A0-A25D-C471A87DF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813" y="1869189"/>
            <a:ext cx="8169682" cy="4595446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75079"/>
            <a:ext cx="2302412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การสร้างฟอร์ม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2A4367-F37F-4A2A-B870-820ADCBF8FBF}"/>
              </a:ext>
            </a:extLst>
          </p:cNvPr>
          <p:cNvSpPr txBox="1"/>
          <p:nvPr/>
        </p:nvSpPr>
        <p:spPr>
          <a:xfrm>
            <a:off x="4485247" y="786631"/>
            <a:ext cx="20913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สร้างแบบสอบถามใหม่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2E7781-BEEB-4221-89BA-9BE5FFFE6C0C}"/>
              </a:ext>
            </a:extLst>
          </p:cNvPr>
          <p:cNvSpPr/>
          <p:nvPr/>
        </p:nvSpPr>
        <p:spPr>
          <a:xfrm>
            <a:off x="1847293" y="1890429"/>
            <a:ext cx="344922" cy="461666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F0FBEB-2A14-4375-8AE7-1C2277301986}"/>
              </a:ext>
            </a:extLst>
          </p:cNvPr>
          <p:cNvSpPr/>
          <p:nvPr/>
        </p:nvSpPr>
        <p:spPr>
          <a:xfrm>
            <a:off x="1211360" y="3036576"/>
            <a:ext cx="715108" cy="111199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B5B1F0-7B74-40E5-909C-E16DDF61EB1E}"/>
              </a:ext>
            </a:extLst>
          </p:cNvPr>
          <p:cNvSpPr txBox="1"/>
          <p:nvPr/>
        </p:nvSpPr>
        <p:spPr>
          <a:xfrm>
            <a:off x="1022597" y="2528359"/>
            <a:ext cx="29632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เลือก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Tables </a:t>
            </a:r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ที่ต้องการสร้างฟอร์ม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0F2A573-3341-4919-AB12-8A27F3054B2E}"/>
              </a:ext>
            </a:extLst>
          </p:cNvPr>
          <p:cNvSpPr/>
          <p:nvPr/>
        </p:nvSpPr>
        <p:spPr>
          <a:xfrm>
            <a:off x="1324364" y="2058545"/>
            <a:ext cx="489098" cy="41297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E07081-AEFB-464E-BE05-A9E6EFA354BC}"/>
              </a:ext>
            </a:extLst>
          </p:cNvPr>
          <p:cNvSpPr/>
          <p:nvPr/>
        </p:nvSpPr>
        <p:spPr>
          <a:xfrm>
            <a:off x="1847293" y="1428764"/>
            <a:ext cx="489098" cy="46166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68AA3A-CEC9-4128-BD6B-1D9AE5EF0D3C}"/>
              </a:ext>
            </a:extLst>
          </p:cNvPr>
          <p:cNvSpPr txBox="1"/>
          <p:nvPr/>
        </p:nvSpPr>
        <p:spPr>
          <a:xfrm>
            <a:off x="2336391" y="1367422"/>
            <a:ext cx="13504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คลิก 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Create</a:t>
            </a:r>
            <a:endParaRPr lang="th-TH" sz="2400" b="1" i="0" dirty="0">
              <a:solidFill>
                <a:srgbClr val="0070C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9EC6CC-3F02-4DDA-854D-00E88997DD2D}"/>
              </a:ext>
            </a:extLst>
          </p:cNvPr>
          <p:cNvSpPr/>
          <p:nvPr/>
        </p:nvSpPr>
        <p:spPr>
          <a:xfrm>
            <a:off x="2937491" y="2311130"/>
            <a:ext cx="366816" cy="276219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9209A778-3DCD-4944-A9EA-CBF04F23C664}"/>
              </a:ext>
            </a:extLst>
          </p:cNvPr>
          <p:cNvSpPr/>
          <p:nvPr/>
        </p:nvSpPr>
        <p:spPr>
          <a:xfrm rot="10800000">
            <a:off x="2998013" y="1934588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1BE43D-A457-4AE4-BA39-9BB8D16481A5}"/>
              </a:ext>
            </a:extLst>
          </p:cNvPr>
          <p:cNvSpPr txBox="1"/>
          <p:nvPr/>
        </p:nvSpPr>
        <p:spPr>
          <a:xfrm>
            <a:off x="3535073" y="1445801"/>
            <a:ext cx="1224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เลือก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Form</a:t>
            </a:r>
            <a:endParaRPr lang="th-TH" sz="2400" b="1" i="0" dirty="0">
              <a:solidFill>
                <a:srgbClr val="FF000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1439C67-B5DE-4BC6-B1F5-733BE0BA9752}"/>
              </a:ext>
            </a:extLst>
          </p:cNvPr>
          <p:cNvSpPr/>
          <p:nvPr/>
        </p:nvSpPr>
        <p:spPr>
          <a:xfrm>
            <a:off x="3368748" y="1927728"/>
            <a:ext cx="489098" cy="41297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06015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02A4367-F37F-4A2A-B870-820ADCBF8FBF}"/>
              </a:ext>
            </a:extLst>
          </p:cNvPr>
          <p:cNvSpPr txBox="1"/>
          <p:nvPr/>
        </p:nvSpPr>
        <p:spPr>
          <a:xfrm>
            <a:off x="4485247" y="786631"/>
            <a:ext cx="20913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สร้างแบบสอบถามใหม่</a:t>
            </a:r>
          </a:p>
        </p:txBody>
      </p:sp>
      <p:sp>
        <p:nvSpPr>
          <p:cNvPr id="16" name="ชื่อเรื่อง 1">
            <a:extLst>
              <a:ext uri="{FF2B5EF4-FFF2-40B4-BE49-F238E27FC236}">
                <a16:creationId xmlns:a16="http://schemas.microsoft.com/office/drawing/2014/main" id="{EDF07ED2-2677-4347-86B3-1696BD403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75079"/>
            <a:ext cx="2302412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การสร้างฟอร์ม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8F4D25E-127C-4555-99E8-3CA2E7AB8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293" y="1654418"/>
            <a:ext cx="8792308" cy="494567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0F5F3E6-A38D-454A-963C-6FF969A48F91}"/>
              </a:ext>
            </a:extLst>
          </p:cNvPr>
          <p:cNvSpPr txBox="1"/>
          <p:nvPr/>
        </p:nvSpPr>
        <p:spPr>
          <a:xfrm>
            <a:off x="3765203" y="2478189"/>
            <a:ext cx="26963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ฟอร์มจะถูกสร้างขึ้นมาอัตโนมัติ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7A34911-4478-420B-9ED5-6BBDEEBD2FDC}"/>
              </a:ext>
            </a:extLst>
          </p:cNvPr>
          <p:cNvSpPr/>
          <p:nvPr/>
        </p:nvSpPr>
        <p:spPr>
          <a:xfrm>
            <a:off x="5063228" y="3338672"/>
            <a:ext cx="489098" cy="46166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6C78FD-ACB4-4C61-A883-86100CFE4B69}"/>
              </a:ext>
            </a:extLst>
          </p:cNvPr>
          <p:cNvSpPr txBox="1"/>
          <p:nvPr/>
        </p:nvSpPr>
        <p:spPr>
          <a:xfrm>
            <a:off x="5552326" y="3338672"/>
            <a:ext cx="13504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คลิก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Yes</a:t>
            </a:r>
            <a:endParaRPr lang="th-TH" sz="2400" b="1" i="0" dirty="0">
              <a:solidFill>
                <a:srgbClr val="FF000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1" name="Arrow: Up 20">
            <a:extLst>
              <a:ext uri="{FF2B5EF4-FFF2-40B4-BE49-F238E27FC236}">
                <a16:creationId xmlns:a16="http://schemas.microsoft.com/office/drawing/2014/main" id="{CDBB09BF-FBD1-4CD1-AD8D-EA28C89513D7}"/>
              </a:ext>
            </a:extLst>
          </p:cNvPr>
          <p:cNvSpPr/>
          <p:nvPr/>
        </p:nvSpPr>
        <p:spPr>
          <a:xfrm rot="10800000">
            <a:off x="5113358" y="3917045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837C3F37-096A-4AA2-912E-F166C7A98FAF}"/>
              </a:ext>
            </a:extLst>
          </p:cNvPr>
          <p:cNvSpPr/>
          <p:nvPr/>
        </p:nvSpPr>
        <p:spPr>
          <a:xfrm rot="16200000">
            <a:off x="3393426" y="2597470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E68B16D-5AE7-42A2-926B-892AFB376591}"/>
              </a:ext>
            </a:extLst>
          </p:cNvPr>
          <p:cNvSpPr/>
          <p:nvPr/>
        </p:nvSpPr>
        <p:spPr>
          <a:xfrm>
            <a:off x="2684584" y="2574253"/>
            <a:ext cx="660375" cy="36560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4DEA433-4443-45E5-9373-4261BBCA7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1431" y="3326495"/>
            <a:ext cx="2590800" cy="1181100"/>
          </a:xfrm>
          <a:prstGeom prst="rect">
            <a:avLst/>
          </a:prstGeom>
        </p:spPr>
      </p:pic>
      <p:sp>
        <p:nvSpPr>
          <p:cNvPr id="26" name="Oval 25">
            <a:extLst>
              <a:ext uri="{FF2B5EF4-FFF2-40B4-BE49-F238E27FC236}">
                <a16:creationId xmlns:a16="http://schemas.microsoft.com/office/drawing/2014/main" id="{2EA59886-873B-468F-BE9B-89AB85E08C0B}"/>
              </a:ext>
            </a:extLst>
          </p:cNvPr>
          <p:cNvSpPr/>
          <p:nvPr/>
        </p:nvSpPr>
        <p:spPr>
          <a:xfrm>
            <a:off x="7452440" y="2856216"/>
            <a:ext cx="489098" cy="461665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F29C33-6055-4002-A2BC-3752D77497D8}"/>
              </a:ext>
            </a:extLst>
          </p:cNvPr>
          <p:cNvSpPr txBox="1"/>
          <p:nvPr/>
        </p:nvSpPr>
        <p:spPr>
          <a:xfrm>
            <a:off x="7941538" y="2856216"/>
            <a:ext cx="28085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ตั้งชื่อ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Form </a:t>
            </a:r>
            <a:r>
              <a:rPr lang="th-TH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คลิก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OK</a:t>
            </a:r>
            <a:endParaRPr lang="th-TH" sz="2400" b="1" i="0" dirty="0">
              <a:solidFill>
                <a:srgbClr val="FF0000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8" name="Arrow: Up 27">
            <a:extLst>
              <a:ext uri="{FF2B5EF4-FFF2-40B4-BE49-F238E27FC236}">
                <a16:creationId xmlns:a16="http://schemas.microsoft.com/office/drawing/2014/main" id="{EE17DBC3-0C94-421D-9D3A-7CD0A5C44B7D}"/>
              </a:ext>
            </a:extLst>
          </p:cNvPr>
          <p:cNvSpPr/>
          <p:nvPr/>
        </p:nvSpPr>
        <p:spPr>
          <a:xfrm rot="10800000">
            <a:off x="7502570" y="3434589"/>
            <a:ext cx="366815" cy="336440"/>
          </a:xfrm>
          <a:prstGeom prst="upArrow">
            <a:avLst/>
          </a:prstGeom>
          <a:solidFill>
            <a:srgbClr val="990033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169060-23DE-4B37-BE52-5FB763DDC913}"/>
              </a:ext>
            </a:extLst>
          </p:cNvPr>
          <p:cNvSpPr/>
          <p:nvPr/>
        </p:nvSpPr>
        <p:spPr>
          <a:xfrm>
            <a:off x="8016643" y="4137169"/>
            <a:ext cx="728772" cy="294154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7188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1008</TotalTime>
  <Words>412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Franklin Gothic Book</vt:lpstr>
      <vt:lpstr>Franklin Gothic Medium</vt:lpstr>
      <vt:lpstr>SP SUAN DUSIT</vt:lpstr>
      <vt:lpstr>Wingdings</vt:lpstr>
      <vt:lpstr>Angles</vt:lpstr>
      <vt:lpstr>วิชา ระบบจัดการฐานข้อมูล (30204 -2002)</vt:lpstr>
      <vt:lpstr>หน่วยที่ 10 การสร้างฟอร์ม (Form)</vt:lpstr>
      <vt:lpstr>หน่วยที่ 10 การสร้างฟอร์ม (Form)</vt:lpstr>
      <vt:lpstr>PowerPoint Presentation</vt:lpstr>
      <vt:lpstr>PowerPoint Presentation</vt:lpstr>
      <vt:lpstr>PowerPoint Presentation</vt:lpstr>
      <vt:lpstr>PowerPoint Presentation</vt:lpstr>
      <vt:lpstr>การสร้างฟอร์ม</vt:lpstr>
      <vt:lpstr>การสร้างฟอร์ม</vt:lpstr>
      <vt:lpstr>การสร้างฟอร์ม</vt:lpstr>
      <vt:lpstr>การปรับแต่งฟอร์ม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ความรู้พื้นฐานทางธุรกิจดิจิทัล</dc:title>
  <dc:creator>admin</dc:creator>
  <cp:lastModifiedBy>Juthawut Chantaramalee</cp:lastModifiedBy>
  <cp:revision>134</cp:revision>
  <dcterms:created xsi:type="dcterms:W3CDTF">2020-08-10T03:00:14Z</dcterms:created>
  <dcterms:modified xsi:type="dcterms:W3CDTF">2022-01-16T05:10:03Z</dcterms:modified>
</cp:coreProperties>
</file>