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83" r:id="rId3"/>
    <p:sldId id="281" r:id="rId4"/>
    <p:sldId id="284" r:id="rId5"/>
    <p:sldId id="285" r:id="rId6"/>
    <p:sldId id="286" r:id="rId7"/>
    <p:sldId id="287" r:id="rId8"/>
    <p:sldId id="288" r:id="rId9"/>
    <p:sldId id="289" r:id="rId10"/>
    <p:sldId id="297" r:id="rId11"/>
    <p:sldId id="290" r:id="rId12"/>
    <p:sldId id="291" r:id="rId13"/>
    <p:sldId id="292" r:id="rId14"/>
    <p:sldId id="293" r:id="rId15"/>
    <p:sldId id="294" r:id="rId16"/>
    <p:sldId id="296" r:id="rId17"/>
    <p:sldId id="298" r:id="rId18"/>
    <p:sldId id="299" r:id="rId19"/>
    <p:sldId id="300" r:id="rId20"/>
    <p:sldId id="301" r:id="rId21"/>
    <p:sldId id="302" r:id="rId22"/>
    <p:sldId id="30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2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8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86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6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76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1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29B4E-FA95-49B3-AB67-B22A9187563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E0F372-9927-4F33-AF5A-1BAF29EF9F5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พื้นฐานทางธุรกิจดิจิทัล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(30204 -2001)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Asst. Prof. Juthawut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Chantharamalee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Suan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หน่วยที่ 2 โครงสร้างพื้นฐานธุรกิจดิจิทัล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1026" name="Picture 2" descr="ประเภทของ e-commerce – E-commerce">
            <a:extLst>
              <a:ext uri="{FF2B5EF4-FFF2-40B4-BE49-F238E27FC236}">
                <a16:creationId xmlns:a16="http://schemas.microsoft.com/office/drawing/2014/main" id="{C2252D41-3AA0-4266-985E-8D55E1612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7265"/>
            <a:ext cx="4857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61544"/>
            <a:ext cx="10972800" cy="785543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ปฏิรูปประเทศไทยสู่ดิจิทัลไทยแลนด์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เพิ่มขีดความสามารถในการแข่งขันทางเศรษฐกิจของประเทศด้วยการใช้นวัตกรรมละเทคโนโลยีดิจิทัลเป็นเครื่องมือหลักในการสร้างสรรค์นวัตกรรมการผลิต การบริการ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สร้างโอกาสทางสังคมอย่างเท่าเทียมด้วยข้อมูลข่าวสารและบริการต่าง ๆ ผ่านสื่อดิจิทัลเพื่อยกระดับคุณภาพชีวิตของประชาชน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ตรียมความพร้อมให้บุคลากรทุกกลุ่มมีความรู้และทักษะที่เหมาะสมต่อการดำเนินชีวิตละการประกอบอาชีพในยุค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ปฏิรูปกระบวนทัศน์การทำงานและการให้บริการของภาครัฐ ด้วยเทคโนโลยีดิจิทัลและการใช้ประโยชน์จากข้อมูล เพื่อให้การปฏิบัติงานเกิดความโปร่งใส มีประสิทธิภาพ และประสิทธิผล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8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1034"/>
            <a:ext cx="10972800" cy="79605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ทิศทางการพัฒนาและเป้าหมายใน 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ระยะ 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 Digital Foundation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ประเทศไทยลงทุน และสร้างฐานรากในการพัฒนาเศรษฐกิจและสังคมดิจิทัล มีการขับเคลื่อนที่เป็นรูปธรรมในระยะเร่งด่วนที่สุด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(1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เดือน)</a:t>
            </a: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 Digital Thailand I: Inclusion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ทุกภาคของประเทศไทยมีส่วนร่วมในเศรษฐกิจและสังคมดิจิทัลตามแนวทางประชารัฐ (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 Digital Thailand II: Full Transformation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ประเทศไทยก้าวสู่ดิจิทัลไทยแลนด์ ที่ขับเคลื่อนและใช้ประโยชน์จากนวัตกรรมดิจิทัลได้อย่างเต็มศักยภาพ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(10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ระยะที่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 Global Digital Leadership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ประเทศไทยอยู่ในกลุ่มประเทศที่พัฒนาแล้ว สามารถใช้เทคโนโลยีดิจิทัล สร้างมูลค่าทางเศรษฐกิจและคุณค่าทางสังคมอย่างยั่งยืน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(10-20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ปี)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7890783-00B4-4BB3-9BA7-3A98D15172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87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6440"/>
            <a:ext cx="10972800" cy="89064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ยุทธศาสตร์ในการพัฒนาประเทศสู่ดิจิทัลไทยแลนด์</a:t>
            </a:r>
            <a:endParaRPr lang="en-US" sz="4000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7B4A10CE-F524-44CF-9EF2-E6B0BC2DEB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62" y="1825624"/>
            <a:ext cx="5083902" cy="480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3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87972"/>
            <a:ext cx="10972800" cy="85911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ตัวชี้วัดแนวทางการดำเนินงานโครงสร้างพื้นฐานธุรกิจดิจิทัล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National Broadband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Data Center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International Gateway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National Broadcast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Satellite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Radio Frequency Management </a:t>
            </a:r>
          </a:p>
          <a:p>
            <a:pPr marL="0" indent="0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2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82566"/>
            <a:ext cx="10972800" cy="76452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โครงสร้างพื้นฐานเพื่อส่งเสริมการให้บริการ (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Service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Infrastructure) 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Digital Government 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Data Service Innovation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7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56138"/>
            <a:ext cx="10972800" cy="69095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การกระตุ้นเศรษฐกิจด้วยเทคโนโลยีดิจิทัล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Digital Commerce</a:t>
            </a:r>
            <a:r>
              <a:rPr lang="en-US" sz="3600" b="1" i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b="1" i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Digital Entrepreneur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Digital Innovation</a:t>
            </a:r>
            <a:r>
              <a:rPr lang="en-US" sz="3600" b="1" i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Digital Content</a:t>
            </a:r>
            <a:r>
              <a:rPr lang="en-US" sz="3600" b="1" i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3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08992"/>
            <a:ext cx="10972800" cy="83809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การสร้างสังคมดิจิทัลที่มีคุณภาพ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Lifelong Learning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Archive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Library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City 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Media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Literacy 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Universal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Design</a:t>
            </a:r>
            <a:r>
              <a:rPr lang="en-US" sz="3600" b="1" i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b="1" i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Universal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Healthcare 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8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35116"/>
            <a:ext cx="10972800" cy="71197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การรู้ดิจิทัล (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Digital literacy)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Digital literacy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หรือทักษะความเข้าใจและใช้เทคโนโลยีดิจิทัล เป็นทักษะด้านดิจิทัลพื้นฐานที่จะเป็นตัวช่วยสำคัญในการปฏิบัติงาน การสื่อสาร และการทำงานร่วมกันกับผู้อื่นในลักษณะ “ทำน้อย ได้มาก” หรือ “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Work less but get more impact”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และช่วยสร้างคุณค่า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Value Co-creation)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และความคุ้มค่าในการดำเนินงาน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Economy of Scale)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เพื่อการก้าวไปสู่การเป็นประเทศไทย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4.0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อีกทั้งยังเป็นเครื่องมือช่วยให้บุคลากร สามารถเรียนรู้และพัฒนาตนเองเพื่อให้ได้รับโอกาสการทำงานที่ดีและเติบโตก้าวหน้าในอาชีพ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Learn and Growth)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57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628" y="1040524"/>
            <a:ext cx="10436772" cy="80656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ทักษะความสามารถสำหรับการรู้ดิจิทัล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014" y="1935480"/>
            <a:ext cx="10552386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ทักษะความสามารถสำหรับการรู้ดิจิทัลนั้น สามารถแบ่งเป็น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ส่วนที่สำคัญ ได้แก่	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ใช้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เข้าใจ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Understand)</a:t>
            </a: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สร้าง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Create)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เข้าถึง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Access)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เทคโนโลยีดิจิทัลได้อย่างมีประสิทธิภาพ </a:t>
            </a:r>
          </a:p>
        </p:txBody>
      </p:sp>
    </p:spTree>
    <p:extLst>
      <p:ext uri="{BB962C8B-B14F-4D97-AF65-F5344CB8AC3E}">
        <p14:creationId xmlns:p14="http://schemas.microsoft.com/office/powerpoint/2010/main" val="114114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428" y="1051034"/>
            <a:ext cx="5559972" cy="79605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โครงสร้างพื้นฐานธุรกิจดิจิทัล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ความหมายของโครงสร้างพื้นฐานธุรกิจดิจิทัล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แนวทางขับเคลื่อนกรอบยุทธศาสตร์ดิจิทัล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ปฏิรูปประเทศไทยสู่ดิจิทัลไทยแลนด์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ยุทธศาสตร์ในการพัฒนาประเทศสู่ดิจิทัลไทยแลนด์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ตัวชี้วัดแนวทางการดำเนินงานโครงสร้างพื้นฐานธุรกิจดิจิทัล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2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3076"/>
            <a:ext cx="10972800" cy="75401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การพัฒนาดิจิทัลเพื่อเศรษฐกิจและสังคมของประเทศไทย มุ่งเน้นการพัฒนาระยะยาวอย่างยั่งยืนสอดคล้องกับการจัดทายุทธศาสตร์ชาติ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20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ปีแต่เนื่องจากเทคโนโลยีดิจิทัลมีการเปลี่ยนแปลงอย่างรวดเร็วดังนั้น นโยบายและแผนระดับชาติว่าด้วยการพัฒนาดิจิทัลเพื่อเศรษฐกิจและสังคมฉบับนี้ จึงกำหนดภูมิทัศน์ดิจิทัล เพื่อกำหนดทิศทางการพัฒนาและเป้าหมายใน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ระยะ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6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03586"/>
            <a:ext cx="10972800" cy="74350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การสร้างสังคมดิจิทัลที่มีคุณภาพและการพัฒนาคลังทรัพยากรสารสนเทศของประเทศ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Digital Society &amp; Knowledge Resource)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หรือการสร้างสังคมดิจิทัลที่ทั่วถึงเท่าเทียมกัน เพื่อให้ประชาชนสามารถเข้าถึงข้อมูล และบริการของรัฐได้ทุกที่ ทุกเวลา อย่างทั่วถึง เท่าเทียมกันผ่านเทคโนโลยีดิจิทัล รวมทั้ง มีพลเมืองดิจิทัลที่ฉลาด รู้เท่าทันข้อมูลข่าวสารและมีความรับผิดชอบต่อสังคม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4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โครงสร้างพื้นฐานเพื่อส่งเสริมการให้บริการ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การกระตุ้นเศรษฐกิจด้วยเทคโนโลยีดิจิทัล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การสร้างสังคมดิจิทัลที่มีคุณภาพ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การรู้ดิจิทัล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(Digital Literacy)</a:t>
            </a:r>
          </a:p>
          <a:p>
            <a:pPr marL="0" indent="0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B677B0CA-2084-4C50-8049-8699693E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428" y="1051034"/>
            <a:ext cx="5559972" cy="79605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โครงสร้างพื้นฐานธุรกิจดิจิทัล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3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83" y="987868"/>
            <a:ext cx="10047889" cy="79889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บอกความหมายของโครงสร้างพื้นฐานธุรกิจดิจิทัลได้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อธิบายแนวทางขับเคลื่อนกรอบยุทธศาสตร์ดิจิทัลได้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อธิบายยุทธศาสตร์ในการพัฒนาประเทศสู่ดิจิทัลไทยแลนด์ได้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ปฏิบัติการสร้างสังคมดิจิทัลที่มีคุณภาพได้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1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0014"/>
            <a:ext cx="10972800" cy="81707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สมรรถประจำหน่วย</a:t>
            </a:r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แสดงความรู้เกี่ยวกับโครงสร้างพื้นฐานธุรกิจดิจิทัล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แสดงความรู้เกี่ยวกับการรู้ดิจิทัล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0" indent="0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ประยุกต์ในการสร้างสังคมดิจิทัลที่มีคุณภาพ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4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03586"/>
            <a:ext cx="10972800" cy="74350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การที่จะก้าวเข้าสู่การดำเนินธุรกิจดิจิทัล ต้องมีความพร้อมในหลาย ๆ ด้าน โดยเฉพาะการพัฒนาโครงสร้างพื้นฐานธุรกิจดิจิทัลให้แข็งแกร่ง ทั้งทางด้านโทรคมนาคมและการแพร่ภาพกระจายเสียง โดยที่รัฐบาลจะต้องให้การสนับสนุนงบประมาณ และมีนโยบาลที่จะดำเนินการในเรื่องนี้อย่างจริงจัง ซึ่งจะสังเกตได้ว่า รัฐบาลมียุทธศาสตร์และแผนในการดำเนินการเป็นอย่างดี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82566"/>
            <a:ext cx="10972800" cy="76452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 </a:t>
            </a:r>
            <a:br>
              <a:rPr lang="en-US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ความหมายของโครงสร้างพื้นฐานธุรกิจดิจิทัล</a:t>
            </a:r>
            <a:endParaRPr lang="en-US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การพัฒนาโครงสร้างพื้นฐานดิจิทัล 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Hard Infrastructure)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หรือการพัฒนาด้านโครงสร้างพื้นฐานดิจิทัล ทั้งด้านโทรคมนาคมและการแพร่ภาพกระจายเสียง เพื่อให้ประเทศไทยมีโครงสร้างพื้นฐานดิจิทัลที่ครอบคลุมทุกพื้นที่มีขนาดที่พอเพียงกับการใช้งาน มีเสถียรภาพที่มั่นคง ในราคาที่เหมาะสม เพื่อเป็นพื้นฐานไปสู่การต่อยอดกิจกรรมการพัฒนาประเทศทั้งด้านเศรษฐกิจและสังคมที่มีประสิทธิภาพสูงสุด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7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82566"/>
            <a:ext cx="10972800" cy="76452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แนวทางขับเคลื่อนกรอบยุทธศาสตร์ดิจิทัล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        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พระราชบัญญัติการพัฒนาดิจิทัลเพื่อเศรษฐกิจและสังคม พ.ศ.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2560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ได้กำหนดว่า “เพื่อให้การพัฒนาดิจิทัลเกิดประโยชน์ต่อเศรษฐกิจและสังคมของประเทศเป็นส่วนรวม ให้คณะรัฐมนตรีจัดให้มีนโยบายและแผนระดับชาติว่าด้วยการพัฒนาดิจิทัลเพื่อเศรษฐกิจและสังคมขึ้นตามข้อเสนอของคณะกรรมการดิจิทัลเพื่อเศรษฐกิจและสังคมแห่งชาติ การประกาศใช้และการแก้ไขปรับปรุงนโยบายและแผนระดับชาติว่าด้วยการพัฒนาดิจิทัลเพื่อเศรษฐกิจและสังคม ให้ทำเป็นประกาศพระบรมราชโองการและประกาศในราชกิจจานุเบกษา”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b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0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1034"/>
            <a:ext cx="10972800" cy="79605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แนวทางขับเคลื่อนกรอบยุทธศาสตร์ดิจิทัล</a:t>
            </a:r>
            <a:endParaRPr lang="en-US" sz="40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  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นโยบายและแผนระดับชาติว่าด้วยการพัฒนาดิจิทัลเพื่อเศรษฐกิจและสังคม จะเป็นแผนแม่บทหลักในการพัฒนาเศรษฐกิจและสังคมดิจิทัลของประเทศ ระยะ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20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ปี (พ.ศ.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2561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–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2580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 ที่กำหนดทิศทาง การขับเคลื่อนการพัฒนาประเทศที่ยั่งยืนโดยใช้เทคโนโลยีดิจิทัล ซึ่งมีความสอดคล้องกับยุทธศาสตร์ชาติ และแผนพัฒนาเศรษฐกิจและสังคมแห่งชาติ</a:t>
            </a:r>
          </a:p>
        </p:txBody>
      </p:sp>
    </p:spTree>
    <p:extLst>
      <p:ext uri="{BB962C8B-B14F-4D97-AF65-F5344CB8AC3E}">
        <p14:creationId xmlns:p14="http://schemas.microsoft.com/office/powerpoint/2010/main" val="4027970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1281</Words>
  <Application>Microsoft Office PowerPoint</Application>
  <PresentationFormat>แบบจอกว้าง</PresentationFormat>
  <Paragraphs>80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31" baseType="lpstr">
      <vt:lpstr>Arial</vt:lpstr>
      <vt:lpstr>Calibri</vt:lpstr>
      <vt:lpstr>Constantia</vt:lpstr>
      <vt:lpstr>Franklin Gothic Book</vt:lpstr>
      <vt:lpstr>Franklin Gothic Medium</vt:lpstr>
      <vt:lpstr>SP SUAN DUSIT</vt:lpstr>
      <vt:lpstr>Wingdings</vt:lpstr>
      <vt:lpstr>Wingdings 2</vt:lpstr>
      <vt:lpstr>Flow</vt:lpstr>
      <vt:lpstr>Angles</vt:lpstr>
      <vt:lpstr>วิชา พื้นฐานทางธุรกิจดิจิทัล (30204 -2001)</vt:lpstr>
      <vt:lpstr>หน่วยที่ 2 โครงสร้างพื้นฐานธุรกิจดิจิทัล</vt:lpstr>
      <vt:lpstr>หน่วยที่ 2 โครงสร้างพื้นฐานธุรกิจดิจิทัล</vt:lpstr>
      <vt:lpstr>จุดประสงค์การเรียนรู้</vt:lpstr>
      <vt:lpstr>สมรรถประจำหน่วย</vt:lpstr>
      <vt:lpstr>ความนำ</vt:lpstr>
      <vt:lpstr>  ความหมายของโครงสร้างพื้นฐานธุรกิจดิจิทัล</vt:lpstr>
      <vt:lpstr>แนวทางขับเคลื่อนกรอบยุทธศาสตร์ดิจิทัล</vt:lpstr>
      <vt:lpstr>แนวทางขับเคลื่อนกรอบยุทธศาสตร์ดิจิทัล</vt:lpstr>
      <vt:lpstr>ปฏิรูปประเทศไทยสู่ดิจิทัลไทยแลนด์</vt:lpstr>
      <vt:lpstr>ทิศทางการพัฒนาและเป้าหมายใน 4 ระยะ </vt:lpstr>
      <vt:lpstr>งานนำเสนอ PowerPoint</vt:lpstr>
      <vt:lpstr>ยุทธศาสตร์ในการพัฒนาประเทศสู่ดิจิทัลไทยแลนด์</vt:lpstr>
      <vt:lpstr>ตัวชี้วัดแนวทางการดำเนินงานโครงสร้างพื้นฐานธุรกิจดิจิทัล</vt:lpstr>
      <vt:lpstr>โครงสร้างพื้นฐานเพื่อส่งเสริมการให้บริการ (Service Infrastructure) </vt:lpstr>
      <vt:lpstr>การกระตุ้นเศรษฐกิจด้วยเทคโนโลยีดิจิทัล</vt:lpstr>
      <vt:lpstr>การสร้างสังคมดิจิทัลที่มีคุณภาพ</vt:lpstr>
      <vt:lpstr>การรู้ดิจิทัล (Digital literacy) </vt:lpstr>
      <vt:lpstr>ทักษะความสามารถสำหรับการรู้ดิจิทัล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2 โครงสร้างพื้นฐานธุรกิจดิจิทัล</dc:title>
  <dc:creator>admin</dc:creator>
  <cp:lastModifiedBy>Juthawut Chantaramalee</cp:lastModifiedBy>
  <cp:revision>20</cp:revision>
  <dcterms:created xsi:type="dcterms:W3CDTF">2020-08-10T03:02:47Z</dcterms:created>
  <dcterms:modified xsi:type="dcterms:W3CDTF">2020-12-13T09:00:13Z</dcterms:modified>
</cp:coreProperties>
</file>