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3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56" r:id="rId12"/>
    <p:sldId id="347" r:id="rId13"/>
    <p:sldId id="348" r:id="rId14"/>
    <p:sldId id="357" r:id="rId15"/>
    <p:sldId id="349" r:id="rId16"/>
    <p:sldId id="350" r:id="rId17"/>
    <p:sldId id="351" r:id="rId18"/>
    <p:sldId id="352" r:id="rId19"/>
    <p:sldId id="358" r:id="rId20"/>
    <p:sldId id="359" r:id="rId21"/>
    <p:sldId id="353" r:id="rId22"/>
    <p:sldId id="354" r:id="rId23"/>
    <p:sldId id="355" r:id="rId24"/>
    <p:sldId id="360" r:id="rId25"/>
    <p:sldId id="361" r:id="rId26"/>
    <p:sldId id="362" r:id="rId27"/>
    <p:sldId id="3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7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2743200"/>
            <a:ext cx="7757160" cy="227457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วิชา พื้นฐานทางธุรกิจดิจิทัล</a:t>
            </a:r>
            <a:b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(30204 -2001)</a:t>
            </a:r>
          </a:p>
        </p:txBody>
      </p:sp>
      <p:sp>
        <p:nvSpPr>
          <p:cNvPr id="7" name="About">
            <a:extLst>
              <a:ext uri="{FF2B5EF4-FFF2-40B4-BE49-F238E27FC236}">
                <a16:creationId xmlns:a16="http://schemas.microsoft.com/office/drawing/2014/main" id="{3F3BDDC9-E3AF-4A95-8298-438E216DCF22}"/>
              </a:ext>
            </a:extLst>
          </p:cNvPr>
          <p:cNvSpPr txBox="1">
            <a:spLocks/>
          </p:cNvSpPr>
          <p:nvPr/>
        </p:nvSpPr>
        <p:spPr>
          <a:xfrm>
            <a:off x="7335994" y="5247191"/>
            <a:ext cx="4402115" cy="616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Asst. Prof. Juthawut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Chantharamalee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D7B5-F5DC-4EDF-8706-631505689A37}"/>
              </a:ext>
            </a:extLst>
          </p:cNvPr>
          <p:cNvSpPr txBox="1">
            <a:spLocks/>
          </p:cNvSpPr>
          <p:nvPr/>
        </p:nvSpPr>
        <p:spPr>
          <a:xfrm>
            <a:off x="7381714" y="567611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C3E998D-A45B-42F2-B5B4-9610D58262DF}"/>
              </a:ext>
            </a:extLst>
          </p:cNvPr>
          <p:cNvSpPr txBox="1"/>
          <p:nvPr/>
        </p:nvSpPr>
        <p:spPr>
          <a:xfrm>
            <a:off x="708660" y="6370439"/>
            <a:ext cx="624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หน่วยที่ </a:t>
            </a:r>
            <a:r>
              <a:rPr lang="th-TH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4 ระบบ</a:t>
            </a:r>
            <a:r>
              <a:rPr lang="th-TH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ธุรกรรมในธุรกิจดิจิทัล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2" descr="บทที่ 6 อีคอมเมิร์ซ: ตลาดดิจิตอล, สินค้าดิจิทัล">
            <a:extLst>
              <a:ext uri="{FF2B5EF4-FFF2-40B4-BE49-F238E27FC236}">
                <a16:creationId xmlns:a16="http://schemas.microsoft.com/office/drawing/2014/main" id="{1F4B70FA-6D88-4642-A685-48B2F8B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" y="2002440"/>
            <a:ext cx="5299114" cy="27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4350"/>
            <a:ext cx="5577840" cy="72009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ธุรกรรมที่ทำผ่าน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Banking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20165"/>
            <a:ext cx="10904220" cy="4217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การโอนเงิน โดยโอนจากเจ้าของบัญชีผู้โอน ไปสู่เจ้าของบัญชีผู้รับโอน ผ่านโทรศัพท์มือถือ เช่น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Net   </a:t>
            </a: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Banking, K Banking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ชำระค่าสินค้าและบริการ โดยผ่านแอปพลิ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ชันของธนาคาร อาจจะเป็นการชำระค่าน้ำ ค่าไฟฟ้า หรือ</a:t>
            </a:r>
          </a:p>
          <a:p>
            <a:pPr marL="0" indent="0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การผ่อนชำระค่างวดต่าง ๆ</a:t>
            </a: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บริการเรียกดูข้อมูลและจัดการบัญชีต่าง ๆ เช่น เพิ่มและจัดการบัญชีของตนเอง เพิ่มและจัดการบัตร ดู</a:t>
            </a:r>
          </a:p>
          <a:p>
            <a:pPr marL="0" indent="0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รายละเอียดบัญชี ระงับบัญชี ฯลฯ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ซื้อ-ขาย-สับเปลี่ยนกองทุน และจัดการรายการซื้อขายต่าง ๆ เรียกดูและแก้ไขแบบประเมินความเสี่ยง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(Risk Profile) </a:t>
            </a:r>
          </a:p>
          <a:p>
            <a:pPr marL="0" indent="0">
              <a:buNone/>
            </a:pP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333041"/>
            <a:ext cx="11094721" cy="4494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5. Talk to net officer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ทำธุรกรรมผ่านระบบ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VDO Call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โดยเจ้าหน้าที่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net officer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ที่จะทำ</a:t>
            </a:r>
          </a:p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ธุรกรรมพร้อมส่งสลิปรายการให้ผ่าน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E-mail 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ตั้งค่าการใช้งานระบบ เปลี่ยน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net ID, Password,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ตั้งค่าวงเงินการทำรายการ, จัดการบัญชี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ชำระเงินกู้ของตนเอง, ชำระเงินกู้บุคคลอื่น, ขออนุมัติสินเชื่อเบื้องต้น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8. 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ขอข้อมูล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รดิตบู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โร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National Credit Bureau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สั่งซื้อธนบัตรต่างประเทศสกุลเงินต่าง ๆ ล่วงหน้า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076309B-7D34-47F4-9EFF-C7922DF1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4350"/>
            <a:ext cx="5577840" cy="72009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ธุรกรรมที่ทำผ่าน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Banking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045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4212850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Digital Banking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66730"/>
            <a:ext cx="10955173" cy="3923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เพิ่มความสะดวกให้ลูกค้าผู้ใช้บริการในการดำเนินธุรกรรมทางการเงินมากขึ้น ไม่ต้องไปติดต่อธนาคาร แต่</a:t>
            </a:r>
          </a:p>
          <a:p>
            <a:pPr marL="0" indent="0">
              <a:buNone/>
            </a:pP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    ทำได้ผ่าน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Internet banking 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Mobile banking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ทำให้มีเวลาเหลือไปบริหารหรือทำงานอื่น ๆ ที่จำเป็นมากกว่าการไปรอต่อคิวที่ธนาคารเหมือนในอดีต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ลดค่าใช้จ่ายในการติดต่อด้านธุรกรรม ไม่ว่าจะเป็นการเดินทางไปที่ธนาคาร หรือการชำระค่าธรรมเนียมใน</a:t>
            </a:r>
          </a:p>
          <a:p>
            <a:pPr marL="0" indent="0">
              <a:buNone/>
            </a:pP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การโอน ชำระค่าน้ำ ค่าไฟ อีกต่อไป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ลดความเสี่ยงจากการถอนเงินจำนวนมาก ๆ จากธนาคาร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ในส่วนของธนาคาร ลดค่าใช้จ่ายในการลงทุนเปิดสาขาใหม่แบบไม่รู้จบเพื่อให้เข้าถึงทุกพื้นที่เหมือนในอดีต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97" y="586097"/>
            <a:ext cx="5292503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ผลกระทบจาก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Digital Banking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297" y="1320966"/>
            <a:ext cx="10027920" cy="3579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ธนาคารต้องปิดสาขาลงหลายแห่ง ในอนาคตมีแนวโน้มอาจต้องลดจำนวนพนักงาน </a:t>
            </a:r>
          </a:p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ทำให้คนต้องหางานทำใหม่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พฤติกรรมของผู้บริโภคเปลี่ยนไป เนื่องจากการใช้จ่ายสะดวก ง่ายขึ้น ส่งผลให้การ</a:t>
            </a:r>
          </a:p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ตัดสินใจซื้อสินค้าเร็วมากเกินไป มีแนวโน้มการใช้จ่ายเกินตัวง่ายขึ้น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การปฏิสัมพันธ์ระหว่างบุคคลลดน้อยลง ส่งผลต่อพฤติกรรมมนุษย์ที่สื่อสารกับ</a:t>
            </a:r>
          </a:p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เทคโนโลยีมากเกินไป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97" y="619148"/>
            <a:ext cx="5281486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ผลกระทบจาก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Digital Banking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44" y="1431135"/>
            <a:ext cx="10856021" cy="3579849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การดำเนินชีวิตถูกผูกไว้กับอินเทอร์เน็ตสัญญาณ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wi-fi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หน้าจอสมาร์ทโฟน เมื่อขาอินเทอร์เน็ตแล้ว ธุรกรรมทางการเงินมีผลชะงัก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5.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ในอนาคตธนาคารอาจไม่ใช่สถาบันการเงินสำคัญสำหรับเศรษฐกิจอีกต่อไป เพราะธุรกิจอื่น ๆ สามารถพัฒนาเรื่องการเงินอิเล็กทรอนิกส์เป็นของตนเองได้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6.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การจารกรรมเปลี่ยนรูปแบบไป จึงมีการคิดค้นหาทางป้องกัน เช่น การลวงลูกค้า เพื่อโกงเงินจากอินเทอร์เน็ตแบงค์    เป็นต้น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11" y="630165"/>
            <a:ext cx="3662007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Mobile Banking 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77" y="1531345"/>
            <a:ext cx="10150942" cy="3424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Mobile Banking 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ช่วยสำคัญแห่งยุคดิจิทัลที่เข้ามาอำนวยความสะดวกให้การทำธุรกรรมทางการเงินเกิดขึ้นได้ทุกที่ทุกเวลา และนำมาซึ่งความเปลี่ยนแปลงทางสังคม พฤติกรรมผู้บริโภค และเศรษฐกิจโลก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39" y="597115"/>
            <a:ext cx="4646731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วิธีการทำธุรกรรมในธุรกิจดิจิทัล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387067"/>
            <a:ext cx="1002792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ล็อกอิน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Touch ID 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QR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Code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จ่ายและรับเงิน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แจ้งเตือนเพื่อจ่าย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รายการโอนเงินล่วงหน้า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5. E-Market </a:t>
            </a: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15" y="464911"/>
            <a:ext cx="5358604" cy="71389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บริการต่าง ๆ ใน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E-Marketplace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464186"/>
            <a:ext cx="10027920" cy="35798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สารบัญธุรกิจ /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Business Directory</a:t>
            </a:r>
          </a:p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ประกาศความต้องการทางธุรกิจ /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Trade Leads</a:t>
            </a:r>
          </a:p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3. E-Catalog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หรือแค็ตตาล็อกออนไลน์</a:t>
            </a:r>
            <a:endParaRPr lang="en-US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ประกาศความต้องการซื้อ-ขายสินค้า และบริการ</a:t>
            </a:r>
          </a:p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การติดต่อสื่อสารระหว่างผู้ซื้อ-ผู้ขาย</a:t>
            </a:r>
          </a:p>
          <a:p>
            <a:pPr marL="0" indent="0">
              <a:buNone/>
            </a:pP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บริการเว็บไซต์สำเร็จรูป</a:t>
            </a:r>
          </a:p>
        </p:txBody>
      </p:sp>
    </p:spTree>
    <p:extLst>
      <p:ext uri="{BB962C8B-B14F-4D97-AF65-F5344CB8AC3E}">
        <p14:creationId xmlns:p14="http://schemas.microsoft.com/office/powerpoint/2010/main" val="266836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6" y="506777"/>
            <a:ext cx="4272314" cy="63897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E-Market Place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95FD96F-CFD0-4730-9A15-AC125F297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6" y="1323145"/>
            <a:ext cx="10212947" cy="37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9" y="685250"/>
            <a:ext cx="4538225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E-Market Place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B7510D-6DAC-42F2-8C3A-E61FE0E855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" y="1383906"/>
            <a:ext cx="10251582" cy="36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943" y="826309"/>
            <a:ext cx="6339106" cy="548640"/>
          </a:xfr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  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ธุรกรรมในธุรกิจดิจิทัล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4227"/>
            <a:ext cx="9787385" cy="3591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ความหมายขอบระบบธุรกรรมในธุรกิจดิจิทัล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ความสำคัญของระบบธุรกรรมในธุรกิจดิจิทัล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ประเภทของระบบธุรกรรมในธุรกิจดิจิทัล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วิธีการทำธุรกรรมในธุรกิจดิจิทัล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ประเภทของธุรกรรมการเงินดิจิทัล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ธุรกรรมการเงินดิจิทัลพร้อมเพ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1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28" y="531013"/>
            <a:ext cx="4553690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E-Market Place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D8BF47F-3C18-4453-8148-C395DE13F9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8" y="1079654"/>
            <a:ext cx="8453661" cy="39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8387"/>
            <a:ext cx="6493342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ประเภทของธุรกรรมการเงินดิจิทัล (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Fintech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89822"/>
            <a:ext cx="10027920" cy="467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1. Banking Technology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Lending Technology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3. Cryptocurrency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4. Payment Technology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5. Application Programing Interface (API Data)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6. Regulation Technology </a:t>
            </a: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7. Insurance Technology/ Insurtech</a:t>
            </a: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32" y="1059823"/>
            <a:ext cx="6978084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Fintech 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แบ่งตาม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กลุ่มด้านการเงิน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959093"/>
            <a:ext cx="10027920" cy="293981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กลุ่มการชำระเงิน/โอนเงิน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(Payments/Transfers)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กลุ่มธุรกรรมที่เกี่ยวกับการลงทุน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(Investments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กลุ่มธุรกรรมที่เกี่ยวกับการให้สินเชื่อและเงินทุน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(Lending &amp; Financing) 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7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9997"/>
            <a:ext cx="4554373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ธุรกรรมการเงินดิจิทัลพร้อมเพ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D6BDBB1-B3D9-42CF-8043-B1BBCBAA9E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68637"/>
            <a:ext cx="6658595" cy="3988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945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1351"/>
            <a:ext cx="3408619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ประโยชน์ของพร้อมเพ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53378"/>
            <a:ext cx="10027920" cy="31271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	จุดเด่นคือ ค่าธรรมเนียมการโอนเงินเข้าบัญชีพร้อมเพ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จะถูกกว่าอัตราที่ถูกเรียกเก็บกันอยู่ โดยการโอนเงินปกติ ไม่ว่าจะเป็นการโอนผ่านช่องทางไหน ธนาคารพาณิชย์ จะคิดค่าธรรมเนียมการโอนเงินข้ามเขตและข้ามธนาคาร อัตราค่าธรรมเนียมอยู่ที่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25–35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บาทต่อครั้ง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13" y="508980"/>
            <a:ext cx="3474720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ทำไมต้องบัตรประชาชน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94" y="1387067"/>
            <a:ext cx="1002792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การใช้หมายเลขบัตรประชาชน จะช่วยให้รัฐบาลโอนเงินได้ตรงกับวัตถุประสงค์มากที่สุดและถึงตัวบุคคลจริง ๆ ซึ่งจะช่วยป้องกันการรั่วไหล ทุจริต เนื่องจากที่ผ่านมาการโอนเงินช่วยเหลือต่าง ๆของรัฐบาล จะผ่านองค์กรปกครองส่วนท้องถิ่น เพื่อนำเงินไปแจกจ่ายให้ผู้ที่ได้รับความช่วยเหลืออีกทอดหนึ่ง ซึ่งบ่อยครั้งพบว่าไม่ถึงตัวผู้รับจริง</a:t>
            </a:r>
          </a:p>
        </p:txBody>
      </p:sp>
    </p:spTree>
    <p:extLst>
      <p:ext uri="{BB962C8B-B14F-4D97-AF65-F5344CB8AC3E}">
        <p14:creationId xmlns:p14="http://schemas.microsoft.com/office/powerpoint/2010/main" val="32043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4066"/>
            <a:ext cx="2890826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298935"/>
            <a:ext cx="10492465" cy="3934079"/>
          </a:xfrm>
        </p:spPr>
        <p:txBody>
          <a:bodyPr>
            <a:normAutofit fontScale="92500"/>
          </a:bodyPr>
          <a:lstStyle/>
          <a:p>
            <a:pPr algn="thaiDist"/>
            <a:r>
              <a:rPr lang="en-US" sz="3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Banking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ธุรกรรมด้วยระบบ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ธุรกรรมของธนาคารระบบ</a:t>
            </a:r>
          </a:p>
          <a:p>
            <a:pPr algn="thaiDist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ดิจิทัล  เป็นเทคโนโลยีสมัยใหม่ที่มีการพัฒนาให้มี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sampling rate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สูง เป็น   </a:t>
            </a:r>
          </a:p>
          <a:p>
            <a:pPr algn="thaiDist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สัญญาณที่เป็นระบบไม่ต่อเนื่อง ทำให้คุณภาพของข้อมูลดีขึ้น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Mobile Banking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เป็นตัวช่วยสำคัญแห่งยุคดิจิทัลที่เข้ามาอำนวยความสะดวกให้การทำ</a:t>
            </a:r>
          </a:p>
          <a:p>
            <a:pPr algn="thaiDist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ธุรกรรมทางการเงิน เกิดขึ้นได้ทุกที่ทุกเวลา และนำมาซึ่งความเปลี่ยนแปลงทาง</a:t>
            </a:r>
          </a:p>
          <a:p>
            <a:pPr algn="thaiDist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สังคมพฤติกรรมผู้บริโภค และเศรษฐกิจโลก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7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32193"/>
            <a:ext cx="10027920" cy="324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Fintech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แบ่งตามกลุ่มด้านการเงิน มีดังนี้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กลุ่มการชำระเงิน/โอนเงิน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(Payments/Transfers)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b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กลุ่มธุรกรรมที่เกี่ยวกับการลงทุน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(Investments)</a:t>
            </a:r>
            <a:b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กลุ่มธุรกรรมที่เกี่ยวกับการให้สินเชื่อและเงินทุน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(Lending &amp; Financing) </a:t>
            </a: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97289D59-20F3-4C32-B173-B3264252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32" y="751352"/>
            <a:ext cx="2890826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9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59" y="762368"/>
            <a:ext cx="3221333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530288"/>
            <a:ext cx="10606856" cy="3579849"/>
          </a:xfrm>
        </p:spPr>
        <p:txBody>
          <a:bodyPr>
            <a:normAutofit/>
          </a:bodyPr>
          <a:lstStyle/>
          <a:p>
            <a:pPr lvl="0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บอกความหมายของระบบธุรกรรมในธุรกิจดิจิทัลได้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อธิบายความสำคัญและประเภทของระบบธุรกรรมในธุรกิจดิจิทัลได้</a:t>
            </a:r>
          </a:p>
          <a:p>
            <a:pPr lvl="0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3. อธิบายวิธีการทำธุรกรรมในธุรกิจดิจิทัลได้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4. ปฏิบัติการทำธุรกรรมในธุรกิจดิจิทัลได้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5. มีเจตคติและกิจนิสัยที่ดีในการปฏิบัติงานด้วยความรับผิดชอบ ซื่อสัตย์ ละเอียดรอบคอบ</a:t>
            </a:r>
          </a:p>
        </p:txBody>
      </p:sp>
    </p:spTree>
    <p:extLst>
      <p:ext uri="{BB962C8B-B14F-4D97-AF65-F5344CB8AC3E}">
        <p14:creationId xmlns:p14="http://schemas.microsoft.com/office/powerpoint/2010/main" val="959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4401"/>
            <a:ext cx="3320484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สมรรถนะประจำหน่วย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2" y="1663548"/>
            <a:ext cx="10111648" cy="3655910"/>
          </a:xfrm>
        </p:spPr>
        <p:txBody>
          <a:bodyPr>
            <a:normAutofit/>
          </a:bodyPr>
          <a:lstStyle/>
          <a:p>
            <a:pPr lvl="0"/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1. แสดงความรู้เกี่ยวกับระบบธุรกรรมในธุรกิจดิจิทัล</a:t>
            </a:r>
            <a:endParaRPr lang="en-US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แสดงความรู้เกี่ยวกับวิธีการทำธุรกรรมในธุรกิจดิจิทัล</a:t>
            </a:r>
            <a:endParaRPr lang="en-US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3. ประยุกต์</a:t>
            </a:r>
            <a:r>
              <a:rPr lang="th-TH" sz="4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ธุรกรรมในธุรกิจดิจิทัล</a:t>
            </a:r>
            <a:endParaRPr lang="en-US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015" y="806434"/>
            <a:ext cx="1524734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fontAlgn="base"/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639075"/>
            <a:ext cx="10027920" cy="3579849"/>
          </a:xfrm>
        </p:spPr>
        <p:txBody>
          <a:bodyPr>
            <a:normAutofit/>
          </a:bodyPr>
          <a:lstStyle/>
          <a:p>
            <a:pPr marL="0" indent="0" algn="thaiDist" fontAlgn="base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	สิ่งอำนวยความสะดวกใน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ธุรกรรมในธุรกิจดิจิทัล คือการซื้อขายหรือแลกเปลี่ยนและชำระเงินโดยผ่านแอปพลิ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เช่น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Net Banking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ทั้งนี้ ระบบธุรกรรมในธุรกิจดิจิทัล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มีความสำคัญที่จะช่วยส่งเสริมให้การทำธุรกิจนั้น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มีความมั่นคงขึ้น เพราะได้อำนวยความสะดวกให้การทำธุรกรรมทางการเงินเกิดขึ้นได้ทุกที่ทุกเวลา และนำมาซึ่งความเปลี่ยนแปลงทางสังคม พฤติกรรมผู้บริโภค และเศรษฐกิจโลก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 fontAlgn="base">
              <a:buNone/>
            </a:pP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  <a:p>
            <a:pPr marL="0" indent="0" algn="thaiDist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4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24" y="890752"/>
            <a:ext cx="6680628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ความหมายของระบบ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ธุรกรรมในธุรกิจดิจิทัล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24" y="1880624"/>
            <a:ext cx="10999241" cy="237188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การทำธุรกรรมในธุรกิจดิจิทัล หมายถึง การดำเนินการต่าง ๆ ในเรื่องของการเงินหรือแลกเปลี่ยนสินค้าและบริการ โดยใช้เครื่องมือสื่อสารต่าง ๆ เช่น สมาร์ทโฟน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Mobile App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 E-wallet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ผ่านระบบเครือข่ายอินเทอร์เน็ต  และทำได้ทุกคนที่มีบัญชีธนาคารหรือมีพร้อมเพ</a:t>
            </a:r>
            <a:r>
              <a:rPr lang="th-TH" sz="36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28" y="365760"/>
            <a:ext cx="6063684" cy="548640"/>
          </a:xfr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base"/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ความสำคัญของระบบธุรกรรมในธุรกิจดิจิทัล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128" y="1265882"/>
            <a:ext cx="10503482" cy="357984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	ระบบธุรกรรมในธุรกิจดิจิทัลมีความสำคัญที่จะช่วยส่งเสริมให้การทำธุรกิจนั้นมีความมั่นคงขึ้น เพราะได้อำนวยความสะดวกให้การทำธุรกรรมทางการเงินเกิดขึ้นได้ทุกที่ทุกเวลา และนำมาซึ่งความเปลี่ยนแปลงทางสังคม พฤติกรรมผู้บริโภค และเศรษฐกิจโลก จากผลสำรวจธุรกรรมการชำระเงินผ่านบริการ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Mobile Banking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ของธนาคารแห่งประเทศไทย พบว่า ประเทศไทยมีจำนวนบัญชีลูกค้าที่ใช้บริการ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Mobile Banking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มากกว่า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37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ล้านบัญชี เพิ่มขึ้นจากช่วงเวลาเดียวกันในปีที่แล้วกว่า </a:t>
            </a:r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11 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ล้านบัญชี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414366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5215385" cy="54864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ประเภทของระบบธุรกรรมธุรกิจดิจิทัล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00629"/>
            <a:ext cx="3171219" cy="659591"/>
          </a:xfrm>
        </p:spPr>
        <p:txBody>
          <a:bodyPr>
            <a:normAutofit/>
          </a:bodyPr>
          <a:lstStyle/>
          <a:p>
            <a:pPr marL="0" indent="0"/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Digital Banking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Mobile Banking ใช้ง่ายใช้คล่องใช้อย่างไรให้ปลอดภัย | Science and Technology  Knowledge Centre : STKC">
            <a:extLst>
              <a:ext uri="{FF2B5EF4-FFF2-40B4-BE49-F238E27FC236}">
                <a16:creationId xmlns:a16="http://schemas.microsoft.com/office/drawing/2014/main" id="{D9F186CB-9A63-4336-8E68-2A69BFA0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6" y="1923622"/>
            <a:ext cx="5718369" cy="27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ital Banking | ICS Financial systems - ICSFS">
            <a:extLst>
              <a:ext uri="{FF2B5EF4-FFF2-40B4-BE49-F238E27FC236}">
                <a16:creationId xmlns:a16="http://schemas.microsoft.com/office/drawing/2014/main" id="{19AE6E89-E08D-440D-8C11-E5401617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0220"/>
            <a:ext cx="3201699" cy="3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67AFF9CB-1C60-40FD-9CBB-5181A5D7C7A8}"/>
              </a:ext>
            </a:extLst>
          </p:cNvPr>
          <p:cNvSpPr txBox="1">
            <a:spLocks/>
          </p:cNvSpPr>
          <p:nvPr/>
        </p:nvSpPr>
        <p:spPr>
          <a:xfrm>
            <a:off x="5144376" y="1100629"/>
            <a:ext cx="3039504" cy="65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2. Mobile Banking </a:t>
            </a:r>
          </a:p>
          <a:p>
            <a:pPr marL="0" indent="0"/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/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777240"/>
            <a:ext cx="3440430" cy="54864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Digital Banking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512109"/>
            <a:ext cx="10835640" cy="357984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   Digital Banking </a:t>
            </a:r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sz="4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ธุรกรรมด้วยระบบ</a:t>
            </a:r>
            <a:r>
              <a:rPr lang="th-TH" sz="4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ธุรกรรมของธนาคารในระบบดิจิทัล  เป็นเทคโนโลยีสมัยใหม่ที่มีการพัฒนาให้มี </a:t>
            </a: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sampling rate </a:t>
            </a:r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สูง เป็นสัญญาณที่เป็นระบบไม่ต่อเนื่อง ทำให้คุณภาพของข้อมูลดีขึ้น</a:t>
            </a:r>
            <a:endParaRPr lang="en-US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endParaRPr lang="th-TH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6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942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Franklin Gothic Book</vt:lpstr>
      <vt:lpstr>Franklin Gothic Medium</vt:lpstr>
      <vt:lpstr>SP SUAN DUSIT</vt:lpstr>
      <vt:lpstr>Wingdings</vt:lpstr>
      <vt:lpstr>Angles</vt:lpstr>
      <vt:lpstr>วิชา พื้นฐานทางธุรกิจดิจิทัล (30204 -2001)</vt:lpstr>
      <vt:lpstr>หน่วยที่ 4  ระบบการทำธุรกรรมในธุรกิจดิจิทัล</vt:lpstr>
      <vt:lpstr>จุดประสงค์การเรียนรู้</vt:lpstr>
      <vt:lpstr>สมรรถนะประจำหน่วย</vt:lpstr>
      <vt:lpstr>ความนำ</vt:lpstr>
      <vt:lpstr>ความหมายของระบบการทำธุรกรรมในธุรกิจดิจิทัล</vt:lpstr>
      <vt:lpstr>ความสำคัญของระบบธุรกรรมในธุรกิจดิจิทัล</vt:lpstr>
      <vt:lpstr>ประเภทของระบบธุรกรรมธุรกิจดิจิทัล</vt:lpstr>
      <vt:lpstr>1. Digital Banking </vt:lpstr>
      <vt:lpstr>ธุรกรรมที่ทำผ่าน Digital Banking </vt:lpstr>
      <vt:lpstr>ธุรกรรมที่ทำผ่าน Digital Banking </vt:lpstr>
      <vt:lpstr>ข้อดีของ Digital Banking</vt:lpstr>
      <vt:lpstr>ผลกระทบจาก Digital Banking</vt:lpstr>
      <vt:lpstr>ผลกระทบจาก Digital Banking</vt:lpstr>
      <vt:lpstr>2. Mobile Banking </vt:lpstr>
      <vt:lpstr>วิธีการทำธุรกรรมในธุรกิจดิจิทัล</vt:lpstr>
      <vt:lpstr>บริการต่าง ๆ ใน E-Marketplace</vt:lpstr>
      <vt:lpstr>ตัวอย่าง E-Market Place</vt:lpstr>
      <vt:lpstr>ตัวอย่าง E-Market Place</vt:lpstr>
      <vt:lpstr>ตัวอย่าง E-Market Place</vt:lpstr>
      <vt:lpstr>ประเภทของธุรกรรมการเงินดิจิทัล (Fintech)</vt:lpstr>
      <vt:lpstr>ประเภทของ Fintech แบ่งตามกลุ่มด้านการเงิน </vt:lpstr>
      <vt:lpstr>ธุรกรรมการเงินดิจิทัลพร้อมเพย์</vt:lpstr>
      <vt:lpstr>ประโยชน์ของพร้อมเพย์</vt:lpstr>
      <vt:lpstr>ทำไมต้องบัตรประชาชน</vt:lpstr>
      <vt:lpstr>สรุปประเด็นสำคัญ</vt:lpstr>
      <vt:lpstr>สรุปประเด็นสำคัญ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2 โครงสร้างพื้นฐานธุรกิจดิจิทัล</dc:title>
  <dc:creator>admin</dc:creator>
  <cp:lastModifiedBy>Juthawut Chantaramalee</cp:lastModifiedBy>
  <cp:revision>75</cp:revision>
  <dcterms:created xsi:type="dcterms:W3CDTF">2020-08-10T03:02:47Z</dcterms:created>
  <dcterms:modified xsi:type="dcterms:W3CDTF">2020-12-23T06:25:24Z</dcterms:modified>
</cp:coreProperties>
</file>