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3" r:id="rId2"/>
    <p:sldId id="338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30" r:id="rId23"/>
    <p:sldId id="42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5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4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4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86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9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7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3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7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7D986D-728B-4D07-826F-21C3EADAD72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2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2743200"/>
            <a:ext cx="7757160" cy="2274570"/>
          </a:xfrm>
          <a:noFill/>
        </p:spPr>
        <p:txBody>
          <a:bodyPr>
            <a:noAutofit/>
          </a:bodyPr>
          <a:lstStyle/>
          <a:p>
            <a:pPr algn="r"/>
            <a:r>
              <a:rPr lang="th-TH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วิชา พื้นฐานทางธุรกิจดิจิทัล</a:t>
            </a:r>
            <a:br>
              <a:rPr lang="th-TH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(30204 -2001)</a:t>
            </a:r>
          </a:p>
        </p:txBody>
      </p:sp>
      <p:sp>
        <p:nvSpPr>
          <p:cNvPr id="7" name="About">
            <a:extLst>
              <a:ext uri="{FF2B5EF4-FFF2-40B4-BE49-F238E27FC236}">
                <a16:creationId xmlns:a16="http://schemas.microsoft.com/office/drawing/2014/main" id="{3F3BDDC9-E3AF-4A95-8298-438E216DCF22}"/>
              </a:ext>
            </a:extLst>
          </p:cNvPr>
          <p:cNvSpPr txBox="1">
            <a:spLocks/>
          </p:cNvSpPr>
          <p:nvPr/>
        </p:nvSpPr>
        <p:spPr>
          <a:xfrm>
            <a:off x="7335994" y="5247191"/>
            <a:ext cx="4402115" cy="616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Asst. Prof. Juthawut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Chantharamalee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F3D7B5-F5DC-4EDF-8706-631505689A37}"/>
              </a:ext>
            </a:extLst>
          </p:cNvPr>
          <p:cNvSpPr txBox="1">
            <a:spLocks/>
          </p:cNvSpPr>
          <p:nvPr/>
        </p:nvSpPr>
        <p:spPr>
          <a:xfrm>
            <a:off x="7381714" y="5676118"/>
            <a:ext cx="4402115" cy="10234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Assistant Professor in Computer Science                        (Chairperson of B.Sc. Program in Computer Science)              Office.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Suan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Dusit University, Phone. (+66) 2244-5691             Email. juthawut_cha@dusit.ac.th, jchantharamalee@gmail.com 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C3E998D-A45B-42F2-B5B4-9610D58262DF}"/>
              </a:ext>
            </a:extLst>
          </p:cNvPr>
          <p:cNvSpPr txBox="1"/>
          <p:nvPr/>
        </p:nvSpPr>
        <p:spPr>
          <a:xfrm>
            <a:off x="708660" y="6370439"/>
            <a:ext cx="6240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หน่วยที่ </a:t>
            </a:r>
            <a:r>
              <a:rPr lang="th-TH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6 ธุรกิจดิจิทัลโมบาย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26" name="Picture 2" descr="แอพพลิเคชั่น&quot; เพื่อการเดินทาง โลกกว้าง...ทางใกล้">
            <a:extLst>
              <a:ext uri="{FF2B5EF4-FFF2-40B4-BE49-F238E27FC236}">
                <a16:creationId xmlns:a16="http://schemas.microsoft.com/office/drawing/2014/main" id="{BB02EB24-E658-449A-9F89-3F7D74704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4" y="1755229"/>
            <a:ext cx="5175762" cy="291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44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70" y="712601"/>
            <a:ext cx="2781037" cy="54864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Opera Mobile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EB5B6AF-2833-4CCC-AFA8-D96B1729CE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67" y="1684390"/>
            <a:ext cx="3266531" cy="31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09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383" y="660050"/>
            <a:ext cx="1992761" cy="54864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Firefox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15A4B8F-7234-4114-B2D2-E9589BBCA3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88" y="1697619"/>
            <a:ext cx="3478213" cy="31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0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59" y="628518"/>
            <a:ext cx="1929700" cy="54864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Ninesky</a:t>
            </a:r>
            <a:endParaRPr lang="en-US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C265222-A8D7-4C31-9E5B-1F9EC83ED0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41" y="1187670"/>
            <a:ext cx="4120056" cy="36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8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76" y="723111"/>
            <a:ext cx="6186390" cy="75884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Maxthon</a:t>
            </a:r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Mobile Web Browser</a:t>
            </a:r>
            <a:endParaRPr lang="en-US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D90E506-EE0C-4054-AC0E-F44F5BB54B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8" y="1797488"/>
            <a:ext cx="3002557" cy="29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81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60" y="523415"/>
            <a:ext cx="1940210" cy="54864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Skyfire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D98E9BE-6844-496E-AC34-6C2C2DE314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99" y="1537930"/>
            <a:ext cx="3315563" cy="30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04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365760"/>
            <a:ext cx="1645920" cy="727316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Angel</a:t>
            </a:r>
            <a:endParaRPr lang="en-US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2050" name="Picture 2" descr="Angel Browser 15.51z สำหรับ Android - ดาวน์โหลด">
            <a:extLst>
              <a:ext uri="{FF2B5EF4-FFF2-40B4-BE49-F238E27FC236}">
                <a16:creationId xmlns:a16="http://schemas.microsoft.com/office/drawing/2014/main" id="{873DA634-6C22-4B2D-A6FD-C4031F53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48" y="1351892"/>
            <a:ext cx="3821824" cy="35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12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55" y="714703"/>
            <a:ext cx="1387366" cy="80596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Boat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5DE77C1-3721-4016-84F9-AE446E6531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15" y="1513490"/>
            <a:ext cx="3344092" cy="31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6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60"/>
            <a:ext cx="962748" cy="54864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UC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1DBDB21-E44A-40AC-B649-66C7575FAE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21" y="1367806"/>
            <a:ext cx="4370070" cy="32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59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70863"/>
            <a:ext cx="2791548" cy="66425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NetFront</a:t>
            </a:r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Life</a:t>
            </a:r>
            <a:endParaRPr lang="en-US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476754E-16A2-4D87-AA48-5FF014CCCA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92" y="1492468"/>
            <a:ext cx="3518167" cy="33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39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831" y="544434"/>
            <a:ext cx="4536265" cy="758847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sz="40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ธุรกิจดิจิทัลโมบาย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9E29B59-C8CA-4E93-9BC8-56E7542DE77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02"/>
          <a:stretch/>
        </p:blipFill>
        <p:spPr bwMode="auto">
          <a:xfrm>
            <a:off x="2829835" y="1471449"/>
            <a:ext cx="3765913" cy="4597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783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697" y="826309"/>
            <a:ext cx="3968352" cy="548640"/>
          </a:xfrm>
          <a:solidFill>
            <a:srgbClr val="00B0F0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 </a:t>
            </a:r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</a:t>
            </a:r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ธุรกิจดิจิทัลโมบาย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54227"/>
            <a:ext cx="9787385" cy="35914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1. ความหมายของธุรกิจดิจิทัลโมบาย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2. คุณลักษณะของแพลตฟอร์มระบบธุรกิจดิจิทัลโมบาย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3. แอปพลิ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เค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ชันหลักของกลุ่มธุรกิจดิจิทัลโมบาย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4. ช่องทาง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ธุรกรรมดิจิทัล โดยใช้โมบายบราวเซอร์และโมบายแอปพลิ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เค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5. แนวทางการประยุกต์เทคโนโลยีสำหรับธุรกิจดิจิทัลโมบาย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6. ตัวอย่างนวัตกรรมธุรกิจดิจิทัลโมบาย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7. โมบายแอปพลิ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เค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ชันด้านการเงิน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55714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872" y="567558"/>
            <a:ext cx="7794473" cy="620111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แนวทางการประยุกต์เทคโนโลยีสำหรับธุรกิจดิจิทัลโมบาย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811" y="1460938"/>
            <a:ext cx="10027920" cy="35243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1. การตลาดเคลื่อนที่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(Mobile Marketing) </a:t>
            </a:r>
          </a:p>
          <a:p>
            <a:pPr marL="0" indent="0">
              <a:spcBef>
                <a:spcPts val="0"/>
              </a:spcBef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2. การใช้โมบายคูปอง โมบายคูปอง หรือ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Mobile Coupon </a:t>
            </a:r>
          </a:p>
          <a:p>
            <a:pPr marL="0" indent="0">
              <a:spcBef>
                <a:spcPts val="0"/>
              </a:spcBef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3. การชำระเงินเคลื่อนที่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spcBef>
                <a:spcPts val="0"/>
              </a:spcBef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4. ผู้ช่วยส่วนบุคคลดิจิทัล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(Digital Personnel Assistant) </a:t>
            </a:r>
          </a:p>
          <a:p>
            <a:pPr marL="0" indent="0">
              <a:spcBef>
                <a:spcPts val="0"/>
              </a:spcBef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5. การสร้างความภักดีในตัวสินค้าและการบริการเคลื่อนที่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(Mobile Loyalty) </a:t>
            </a:r>
          </a:p>
          <a:p>
            <a:pPr marL="0" indent="0">
              <a:spcBef>
                <a:spcPts val="0"/>
              </a:spcBef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6. การให้บริการของธุรกิจแบบเคลื่อนที่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68640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69" y="533925"/>
            <a:ext cx="5030251" cy="54864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ตัวอย่างนวัตกรรมธุรกิจดิจิทัลโมบาย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1BEC62D-B0D5-490F-A07D-370F8A7DBB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0" y="1382122"/>
            <a:ext cx="6559731" cy="35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29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239" y="607498"/>
            <a:ext cx="5377092" cy="737826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ตัวอย่างนวัตกรรมธุรกิจดิจิทัลโมบาย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54CBCF7-5BDC-4AC3-9AAE-F1A7D14719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14" y="1521079"/>
            <a:ext cx="6421820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04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60"/>
            <a:ext cx="3264513" cy="548640"/>
          </a:xfrm>
          <a:solidFill>
            <a:srgbClr val="00B0F0"/>
          </a:solidFill>
        </p:spPr>
        <p:txBody>
          <a:bodyPr>
            <a:noAutofit/>
          </a:bodyPr>
          <a:lstStyle/>
          <a:p>
            <a:pPr fontAlgn="base"/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สาระสำคัญประจำหน่วย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0629"/>
            <a:ext cx="11246069" cy="3954847"/>
          </a:xfrm>
        </p:spPr>
        <p:txBody>
          <a:bodyPr>
            <a:noAutofit/>
          </a:bodyPr>
          <a:lstStyle/>
          <a:p>
            <a:pPr algn="thaiDist"/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		ธุรกิจดิจิทัลโมบาย </a:t>
            </a:r>
            <a:r>
              <a:rPr lang="en-US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(Digital Mobile Business) 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เป็นกระบวนการทำธุรกรรมออนไลน์ โดยใช้เทคโนโลยีดิจิทัลและเทคโนโลยีเคลื่อนที่ไร้สาย เนื้อหาของธุรกรรมอยู่ในรูปของข้อมูลสารสนเทศที่เป็นสัญญาดิจิทัลในรูปของข้อความ ภาพ และเสียง รวมถึงการให้บริการต่าง ๆ ผ่านเทคโนโลยีเคลื่อนที่ไร้สาย</a:t>
            </a:r>
            <a:endParaRPr lang="en-US" sz="31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แนวทางการประยุกต์เทคโนโลยีสำหรับธุรกิจดิจิทัลโมบาย มี การตลาดเคลื่อนที่ </a:t>
            </a:r>
            <a:r>
              <a:rPr lang="en-US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(Mobile Marketing) 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การใช้โมบายคูปอง โมบายคูปอง หรือ </a:t>
            </a:r>
            <a:r>
              <a:rPr lang="en-US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Mobile Coupon 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การชำระเงินเคลื่อนที่ ผู้ช่วยส่วนบุคคลดิจิทัล </a:t>
            </a:r>
            <a:r>
              <a:rPr lang="en-US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(Digital Personnel Assistant) 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การสร้างความภักดีในตัวสินค้าและการบริการเคลื่อนที่ </a:t>
            </a:r>
            <a:r>
              <a:rPr lang="en-US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(Mobile Loyalty) 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และการให้บริการของธุรกิจแบบเคลื่อนที่ เป็นการให้บริการแก่ลูกค้าหรือผู้ใช้บริการผ่านแอปพลิ</a:t>
            </a:r>
            <a:r>
              <a:rPr lang="th-TH" sz="31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เค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</a:t>
            </a:r>
            <a:endParaRPr lang="en-US" sz="31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en-US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0773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59"/>
            <a:ext cx="3275023" cy="758847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จุดประสงค์การเรียนรู้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748" y="1384409"/>
            <a:ext cx="10027920" cy="3579849"/>
          </a:xfrm>
        </p:spPr>
        <p:txBody>
          <a:bodyPr>
            <a:noAutofit/>
          </a:bodyPr>
          <a:lstStyle/>
          <a:p>
            <a:pPr lvl="0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1. บอกความหมายของธุรกิจดิจิทัลโมบายได้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lvl="0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2. อธิบายคุณลักษณะของแพลตฟอร์มระบบธุรกิจดิจิทัลโมบายได้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lvl="0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3. อธิบายช่องทางการทำธุรกรรมดิจิทัลโดยใช้โมบายบราวเซอร์และโมบายแอปพลิเคชันได้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lvl="0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4. ประยุกต์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ธุรกิจดิจิทัลโมบายได้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lvl="0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5. มีเจตคติและกิจนิสัยที่ดีในการปฏิบัติงานด้วยความรับผิดชอบ ซื่อสัตย์ ละเอียดรอบคอบ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137160" indent="0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9531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383" y="481374"/>
            <a:ext cx="3275023" cy="54864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สมรรถนะประจำหน่วย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03283"/>
            <a:ext cx="10027920" cy="3377195"/>
          </a:xfrm>
        </p:spPr>
        <p:txBody>
          <a:bodyPr>
            <a:normAutofit/>
          </a:bodyPr>
          <a:lstStyle/>
          <a:p>
            <a:pPr lvl="0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1. แสดงความรู้เกี่ยวกับธุรกิจดิจิทัลโมบาย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lvl="0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2. แสดงความรู้เกี่ยวกับการทำธุรกรรมดิจิทัลโดยใช้โมบายบราวเซอร์และโมบายแอปพลิเคชัน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lvl="0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3. ปฏิบัติใน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การทำธุ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รกิจด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ิจทัล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โมบาย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137160" indent="0">
              <a:buNone/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0055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60"/>
            <a:ext cx="1477754" cy="54864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ความนำ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อุปกรณ์การสื่อสารไร้สาย มีความสำคัญในชีวิตประจำวัน เพราะส่วนใหญ่ทุกคนจะใช้โทรศัพท์มือถือในการติดต่อสื่อสารซึ่งกันและกัน ธุรกิจส่วนใหญ่จึงหันมาสร้างแอปพลิ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เค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ชันสำหรับโทรศัพท์มือถือ เพื่อให้ผู้ใช้สามารถติดต่อสื่อสารหรือทำธุรกรรมได้สะดวกมากยิ่งขึ้น โดยเฉพาะธนาคารทุกแห่งก็ทำความร่วมมือกับภาคธุรกิจในการพัฒนาแอปพลิ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เค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ชัน ซึ่งมีเป็นจำนวนมาก 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259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59"/>
            <a:ext cx="4567796" cy="632723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ความหมายของธุรกิจดิจิทัลโมบาย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77159"/>
            <a:ext cx="10027920" cy="3503319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ธุรกิจดิจิทัลโมบาย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(Digital Mobile Business)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เป็นกระบวนการทำธุรกรรมออนไลน์ โดยใช้เทคโนโลยีดิจิทัลและเทคโนโลยีเคลื่อนที่ไร้สาย เนื้อหาของธุรกรรมอยู่ในรูปของข้อมูลสารสนเทศที่เป็นสัญญาดิจิทัลในรูปของข้อความ ภาพ และเสียง รวมถึงการให้บริการต่าง ๆ ผ่านเทคโนโลยีเคลื่อนที่ไร้สาย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6288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10" y="313208"/>
            <a:ext cx="6974665" cy="653743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คุณลักษณะของแพล</a:t>
            </a:r>
            <a:r>
              <a:rPr lang="th-TH" sz="40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็ต</a:t>
            </a:r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ฟอร์มระบบธุรกิจดิจิทัลโมบาย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08690"/>
            <a:ext cx="10027920" cy="34717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สามารถสนับสนุนให้ผู้ใช้งาน ทำธุรกรรมต่าง ๆ ได้ง่าย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สามารถปรับเปลี่ยนฟังก์ชันระบบการให้บริการได้ตามความต้องการของผู้ใช้งาน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สามารถรองรับโมบายแอปพลิคัน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สามารถรองรับเทคโนโลยีหรือเทคนิคใหม่ ๆ ที่เกิดขึ้นอยู่ตลอดเวลา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สามารถคงรักษาข้อมูลธุรกรรมสำคัญต่าง ๆ ไว้ได้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137160" indent="0">
              <a:spcBef>
                <a:spcPts val="0"/>
              </a:spcBef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1416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365760"/>
            <a:ext cx="7163852" cy="66425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ช่องทางการทำธุรกรรมดิจิทัล โดยใช้โมบายบราวเซอร์</a:t>
            </a:r>
            <a:endParaRPr lang="en-US" sz="40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98179"/>
            <a:ext cx="10027920" cy="3482299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โมบายบราวเซอร์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(Mobile Browser)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เป็นเว็บบราวเซอร์ที่ได้รับการออกแบบสำหรับใช้กับอุปกรณ์อิเล็กทรอนกส์เคลื่อนที่ไร้สาย ได้รับการพัฒนาให้เป็น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Web 3.0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ปรับรูปแบบการแสดงเนื้อหาบนเว็บให้เหมาะสมกับหน้าจอของแต่ละอุปกรณ์อิเล็กทรอนิกส์เคลื่อนที่ไร้สายได้ </a:t>
            </a:r>
          </a:p>
          <a:p>
            <a:pPr marL="0" indent="0" algn="thaiDist">
              <a:buNone/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โมบายบราวเซอร์ ได้แก่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endParaRPr lang="th-TH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70" y="533925"/>
            <a:ext cx="4189423" cy="664253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Dolphin Browser HD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D33BBBF-7928-4520-A259-6AACD29266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09" y="1193307"/>
            <a:ext cx="4284617" cy="38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63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434</TotalTime>
  <Words>816</Words>
  <Application>Microsoft Office PowerPoint</Application>
  <PresentationFormat>แบบจอกว้าง</PresentationFormat>
  <Paragraphs>78</Paragraphs>
  <Slides>23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29" baseType="lpstr">
      <vt:lpstr>Arial</vt:lpstr>
      <vt:lpstr>Franklin Gothic Book</vt:lpstr>
      <vt:lpstr>Franklin Gothic Medium</vt:lpstr>
      <vt:lpstr>SP SUAN DUSIT</vt:lpstr>
      <vt:lpstr>Wingdings</vt:lpstr>
      <vt:lpstr>Angles</vt:lpstr>
      <vt:lpstr>วิชา พื้นฐานทางธุรกิจดิจิทัล (30204 -2001)</vt:lpstr>
      <vt:lpstr>หน่วยที่ 6 ธุรกิจดิจิทัลโมบาย</vt:lpstr>
      <vt:lpstr>จุดประสงค์การเรียนรู้</vt:lpstr>
      <vt:lpstr>สมรรถนะประจำหน่วย</vt:lpstr>
      <vt:lpstr>ความนำ</vt:lpstr>
      <vt:lpstr>ความหมายของธุรกิจดิจิทัลโมบาย</vt:lpstr>
      <vt:lpstr>คุณลักษณะของแพล็ตฟอร์มระบบธุรกิจดิจิทัลโมบาย</vt:lpstr>
      <vt:lpstr>ช่องทางการทำธุรกรรมดิจิทัล โดยใช้โมบายบราวเซอร์</vt:lpstr>
      <vt:lpstr>Dolphin Browser HD</vt:lpstr>
      <vt:lpstr>Opera Mobile</vt:lpstr>
      <vt:lpstr>Firefox</vt:lpstr>
      <vt:lpstr>Ninesky</vt:lpstr>
      <vt:lpstr>Maxthon Mobile Web Browser</vt:lpstr>
      <vt:lpstr> Skyfire</vt:lpstr>
      <vt:lpstr>Angel</vt:lpstr>
      <vt:lpstr>Boat</vt:lpstr>
      <vt:lpstr>UC</vt:lpstr>
      <vt:lpstr>NetFront Life</vt:lpstr>
      <vt:lpstr>ตัวอย่างการทำธุรกิจดิจิทัลโมบาย</vt:lpstr>
      <vt:lpstr>แนวทางการประยุกต์เทคโนโลยีสำหรับธุรกิจดิจิทัลโมบาย</vt:lpstr>
      <vt:lpstr>ตัวอย่างนวัตกรรมธุรกิจดิจิทัลโมบาย</vt:lpstr>
      <vt:lpstr>ตัวอย่างนวัตกรรมธุรกิจดิจิทัลโมบาย</vt:lpstr>
      <vt:lpstr>สาระสำคัญประจำหน่วย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2 โครงสร้างพื้นฐานธุรกิจดิจิทัล</dc:title>
  <dc:creator>admin</dc:creator>
  <cp:lastModifiedBy>Juthawut Chantaramalee</cp:lastModifiedBy>
  <cp:revision>85</cp:revision>
  <dcterms:created xsi:type="dcterms:W3CDTF">2020-08-10T03:02:47Z</dcterms:created>
  <dcterms:modified xsi:type="dcterms:W3CDTF">2021-01-07T14:29:58Z</dcterms:modified>
</cp:coreProperties>
</file>