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3" r:id="rId2"/>
    <p:sldId id="338" r:id="rId3"/>
    <p:sldId id="450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453" r:id="rId19"/>
    <p:sldId id="451" r:id="rId20"/>
    <p:sldId id="45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5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4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8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9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7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3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7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พื้นฐานทางธุรกิจดิจิทัล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(30204 -2001)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Asst. Prof. Juthawut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Chantharamalee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Suan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หน่วยที่ 7</a:t>
            </a:r>
            <a:r>
              <a:rPr lang="th-TH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ความมั่นคงปลอดภัยใน</a:t>
            </a:r>
            <a:r>
              <a:rPr lang="th-TH" sz="2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790" y="620110"/>
            <a:ext cx="5818527" cy="69368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ปัจจัยที่สำคัญของ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Security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790" y="1500022"/>
            <a:ext cx="9581231" cy="357984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1.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บุคลากร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(Personal)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องค์กรจะต้องมีบุคลากรที่มีประสบการณ์และมีความเชี่ยวชาญ มีความสามารถในด้านความปลอดภัยสูงโดยต้องอยู่ภายใต้การรับรองของหน่วยงานสากลหรือ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Certificate</a:t>
            </a: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2.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(Tool)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ลือกใช้อุปกรณ์ดิจิทัลและซอฟต์แวร์ที่ทันสมัยได้รับการยอมรับแล้วว่าสามารถป้องกันและมีความแม่นยำในการวิเคราะห์ภัยคุกคาม สามารถป้องกันการโจมตีเฟิร์ม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แวร์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ซึ่งเป็นภัยใหญ่ที่สุดในองค์กรได้อย่างมีประสิทธิภาพ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5445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8" y="472966"/>
            <a:ext cx="6365065" cy="71470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การรักษาความมั่นคงปลอดภัยโครงสร้างพื้นฐาน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749" y="1373898"/>
            <a:ext cx="10027920" cy="35798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ฮาร์ดแวร์และอุปกรณ์เชื่อมต่อต่าง ๆ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(Hardware and its peripheral)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ซอฟต์แวร์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(Software)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โครงสร้างพื้นฐานระบบเครือข่าย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(Network)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ขั้นตอนระเบียบปฏิบัติ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(Procedure)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ผู้ใช้งาน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(User)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00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790" y="767255"/>
            <a:ext cx="7815492" cy="65164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หลักการรักษาความมั่นคงปลอดภัยใน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238" y="1731250"/>
            <a:ext cx="10027920" cy="170563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การรักษาความลับ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(Confidentiality)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การรักษาความครบถ้วนสมบูรณ์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(Integrity)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การรักษาความพร้อมใช้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(Availability)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1785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301" y="712601"/>
            <a:ext cx="7447630" cy="61170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การรักษาความปลอดภัยของข้อมูลใน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301" y="1447471"/>
            <a:ext cx="10027920" cy="35798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การระบุตัวตน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(Identification)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การพิสูจน์ทราบตัวตน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(Authentication)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การอนุญาตใช้งาน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(Authorization)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การตรวจสอบได้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(Accountability) 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3373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300" y="557048"/>
            <a:ext cx="4841066" cy="71470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ภัยคุกคามด้านความมั่นคงปลอดภัย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300" y="1457981"/>
            <a:ext cx="10027920" cy="357984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ภัยคุกคาม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(Threat)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สิ่งที่ทำให้เกิดความเสียหายของข้อมูล ไม่ว่าจะเป็นส่วนใดส่วนหนึ่งของข้อมูล เมื่อข้อมูลนั้นการคุกคามโดยภัยคุกคามนี้ถ้าไม่ได้มีการป้องกันที่รัดกุมแล้วนั้น ก็จะเป็นสาเหตุที่จะทำให้ข้อมูลนั้นเกิดการเสียหายได้ โดยการโจมตีของกลุ่มที่ไม่หวังดีเช่น จากบุคคลภายในองค์กรเอง หรือกลุ่มเจาะระบบ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(Hacker)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แต่อย่างไรก็ดี ถ้ามีการจัดการที่ดีต่อข้อมูล ทำให้ข้อมูลนั้นปลอดภัยรัดกุมอยู่เสมอ ภัยต่าง ๆ ก็ไม่สามารถที่จะทำให้ข้อมูลเสียหายได้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9919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9" y="630621"/>
            <a:ext cx="7762941" cy="6411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ภัยคุกคามต่อทรัพยากรสารสนเทศจำแนกได้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ลักษณะ คือ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749" y="1479001"/>
            <a:ext cx="10027920" cy="35798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การดักรับ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(Interception)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การขัดจังหวะ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(Interruption)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การดัดแปลงแก้ไข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(Modification)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การปลอมแปลง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(Fabrication) 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66581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515007"/>
            <a:ext cx="3474721" cy="66215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thaiDist"/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ไฟ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วอ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ลล์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(Firewall)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63388"/>
            <a:ext cx="10380017" cy="3579849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ไฟ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ลล์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(Firewall)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ทคโนโลยีที่ถูกสร้างขึ้นเพื่อป้องกันภัยคุกคามและการโจมตีทางเครือข่ายหลักทั่วไปของการใช้งานไฟร์วอลล์คือ การป้องกันภัยคุกคามที่มาจากภายนอก (ซึ่งอาจหมายถึงเครือข่ายภายนอก หรือเครือข่ายที่เครื่องคอมพิวเตอร์ส่วนบุคคลเครื่องหนึ่งเชื่อมต่อด้วยก็ได้)   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จำแนกชนิดของไฟร์วอลล์ตามลักษณะการใช้งานได้สองลักษณะ  คือ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ไฟ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วอลล์สำหรับเครือข่าย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(Network firewall)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ไฟล์วอลล์ส่วนบุคคล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(Personal firewall)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8191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09600"/>
            <a:ext cx="5061782" cy="6411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ข้อควรระวังใน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36960"/>
            <a:ext cx="10027920" cy="35798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ความมั่นคงปลอดภัยออนไลน์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Online Security) 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ความน่าเชื่อถือของระบบ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System Reliability) 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ประเด็นเรื่องความเป็นส่วนตัว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ข้อพิพาทหรือร้องเรียนของลูกค้า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การฉ้อโกงบัตรเครดิต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4763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55834"/>
            <a:ext cx="10027920" cy="332464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ทรัพย์สินทางปัญญา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รูปภาพ คำอธิบายผลิตภัณฑ์ต่าง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7. SEO (Search Engine Optimization) 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ภาษีอากร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การคืนสินค้าและการรับประกัน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10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ระบบคลังสินค้าและโลจิสติก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ส์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0A9F4B63-A7FD-4552-96E4-625D0FC97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09600"/>
            <a:ext cx="5061782" cy="6411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ข้อควรระวังใน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94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70" y="670559"/>
            <a:ext cx="2717975" cy="65374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770" y="1405429"/>
            <a:ext cx="10027920" cy="357984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ระบบ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Cyber Security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จำเป็นต่อทุกอุตสาหกรรม แต่เนื่องด้วยความจำเป็นเร่งด่วนและผลกระทบที่รุนแรง ได้ถูกนำมาใช้อย่างมากในอุตสาหกรรมการเงินและการธนาคาร เนื่องจากในโลกยุคปัจจุบัน ในหลาย ประเทศมีการเปิดเสรีทางการเงินการธนาคารเพื่อดึงดูดนักลงทุนต่างชาติให้เข้ามาลงทุนในอุตสาหกรรมทางการเงิน รวมถึงการซื้อขายแลกเปลี่ยน และการทำธุรกรรมทางการเงินสามารถทำได้ผ่านระบบอินเทอร์เน็ตที่ใช้งานบนสมาร์ทโฟน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253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978" y="725214"/>
            <a:ext cx="7237071" cy="649735"/>
          </a:xfrm>
          <a:solidFill>
            <a:schemeClr val="accent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 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ความมั่นคงปลอดภัยใน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36420391-4BD5-420D-A8D1-00F702529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39614"/>
            <a:ext cx="10027920" cy="3040864"/>
          </a:xfrm>
        </p:spPr>
        <p:txBody>
          <a:bodyPr>
            <a:normAutofit/>
          </a:bodyPr>
          <a:lstStyle/>
          <a:p>
            <a:pPr lvl="0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ความหมายของความมั่นคงปลอดภัยทางไซเบอร์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ระบบ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Cyber Security</a:t>
            </a:r>
          </a:p>
          <a:p>
            <a:pPr lvl="0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ความมั่นคงปลอดภัยในการำธุรกรรมดิจิทัล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การรักษาความมั่นคงปลอดภัยโครงสร้างพื้นฐาน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5714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02979"/>
            <a:ext cx="10201342" cy="317749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เทคโนโลยีที่เกี่ยวกับข้องกับการรักษาความมั่นคงปลอดภัยใน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 ได้แก่ เทคโนโลยีที่เกี่ยวข้องกับการรักษาความปลอดภัยทางกายภาพ  วิทยาการรหัสลับ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(Cryptography)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ไฟ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ลล์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(Firewall)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ทคโนโลยีที่ถูกสร้างขึ้นเพื่อป้องกันภัยคุกคามและการโจมตีทางเครือข่ายหลักทั่วไปของการใช้งานไฟ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ลล์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ระบบตรวจจับผู้บุกรุก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(Intrusion Detection System) 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และแอนตีไวรัสซอ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ต์แวร์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(Anti-Virus Software) </a:t>
            </a: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697DF1AD-1E21-4DB9-900D-D73895641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70" y="670559"/>
            <a:ext cx="2717975" cy="65374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9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07" y="1597572"/>
            <a:ext cx="10027920" cy="3377195"/>
          </a:xfrm>
        </p:spPr>
        <p:txBody>
          <a:bodyPr>
            <a:normAutofit/>
          </a:bodyPr>
          <a:lstStyle/>
          <a:p>
            <a:pPr lvl="0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หลักการรักษาความมั่นคงปลอดภัยใน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 ภัยคุกคามด้านความมั่นคงปลอดภัย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7. เทคโนโลยีที่เกี่ยวข้องกับการรักษาความมั่นคงปลอดภัยใน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8. ข้อควรระวังใน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2B600065-B6EC-4BAA-A2B8-683CD76C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978" y="725214"/>
            <a:ext cx="7237071" cy="649735"/>
          </a:xfrm>
          <a:solidFill>
            <a:schemeClr val="accent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 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ความมั่นคงปลอดภัยใน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4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363" y="428821"/>
            <a:ext cx="3064817" cy="706295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45324"/>
            <a:ext cx="10380017" cy="333515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บอกความหมายของความมั่นคงปลอดภัยทางไซเบอร์ได้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อธิบายระบบ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Cyber Security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อธิบายหลักการรักษาความมั่นคงปลอดภัยใน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ประยุกต์การใช้เทคโนโลยีที่เกี่ยวข้องในการรักษาความมั่นคงปลอดภัยในการทำธุรกรรมดิจิทัลได้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มีเจตคติและกิจนิสัยที่ดีในการปฏิบัติงานด้วยความรับผิดชอบ ซื่อสัตย์ ละเอียดรอบคอบ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5126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321" y="681068"/>
            <a:ext cx="3411658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สมรรถนะประจำหน่วย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76852"/>
            <a:ext cx="10027920" cy="339821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แสดงความรู้เกี่ยวกับความหมายของความมั่นคงปลอดภัยทางไซเบอร์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แสดงความรู้เกี่ยวกับความมั่นคงปลอดภัยธุรกิจดิจิทัล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แสดงความรู้เกี่ยวกับหลักการรักษาความมั่นคงปลอดภัยใน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แสดงความรู้เกี่ยวกับภัยคุกคามด้านความปลอดภัย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ปฏิบัติการใช้เทคโนโลยีที่เกี่ยวข้องกับการรักษาความมั่นคงปลอดภัยใน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581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02392"/>
            <a:ext cx="1414692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37261"/>
            <a:ext cx="10027920" cy="357984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การดำเนินธุรกิจทุกประเภทย่อมมีความเสี่ยง ในการถูกลักลอบขโมยข้อมูลหรือการลอกเลียนแบบ โดยเฉพาะอย่างยิ่ง ในปัจจุบันมีการดำเนินการทำธุรกรรมดิจิทัลในโลกออนไลน์มากขึ้น ก็จะเกิดความเสี่ยงในเรื่องความปลอดภัยใน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ธุรกรรมดิจิทัลมากยิ่งขึ้น จึงต้องมีความจำเป็นในการจัดระบบการควบคุมและป้องกันความเสี่ยงหรือความปลอดภัย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65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70" y="575967"/>
            <a:ext cx="6238940" cy="68527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ความหมายของความมั่นคงปลอดภัยทางไซเบอร์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770" y="1439917"/>
            <a:ext cx="10027920" cy="345076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ในโลกยุคปัจจุบัน ปัจจุบันผู้ใช้งานสามารถเข้าถึงและใช้บริการด้านข้อมูลผ่านระบบเทคโนโลยีสารสนเทศได้อย่างสะดวก รวดเร็ว ไม่จำกัดเวลาและสถานที่ ในขณะเดียวกัน ข้อมูลขนาดใหญ่ของผู้ใช้งานที่อยู่ในระบบมีความเสี่ยงต่อการถูกโจมตี ขโมย หรือถูกทำลายได้ เช่น การขโมยข้อมูลธุรกรรมทางการเงิน การสร้างไวรัสโจมตีระบบปฏิบัติการ เป็นต้น หากไม่มีระบบการรักษาความมั่นคงปลอดภัยที่ดีเพียงพอ ซึ่งภัยคุกคามทางไซเบอร์เหล่านี้สามารถสร้างความเสียหายแก่ตัวผู้ใช้งานได้ แนวคิดเรื่องการรักษาความมั่นคงปลอดภัยทางไซเบอร์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Cyber Security)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จึงต้องถูกพัฒนาไปพร้อมกับความก้าวหน้าของระบบเทคโนโลยี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982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5760"/>
            <a:ext cx="4094830" cy="66425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ระบบ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Cyber Security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190830" cy="357984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ระบบ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Cyber Security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จำเป็นต่อทุกอุตสาหกรรม แต่เนื่องด้วยความจำเป็นเร่งด่วนและผลกระทบที่รุนแรง ได้ถูกนำมาใช้อย่างมากในอุตสาหกรรมการเงินและการธนาคาร เนื่องจากในโลกยุคปัจจุบัน ในหลาย ๆ ประเทศมีการเปิดเสรีทางการเงินการธนาคารเพื่อดึงดูดนักลงทุนต่างชาติให้เข้ามาลงทุนในอุตสาหกรรมทางการเงิน รวมถึงการซื้อขายแลกเปลี่ยน และการทำธุรกรรมทางการเงินสามารถทำได้ผ่านระบบอินเทอร์เน็ตที่ใช้งานบนสมาร์ทโฟน สถาบันการเงินจึงเห็นความจำเป็นในการพัฒนาระบบ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ธุรกรรมทางการเงินควบคู่ไปกับระบบรักษาความมั่นคงปลอดภัย เพื่อให้ผู้ใช้งานเกิดความมั่นใจ อันจะส่งผลให้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e-commerce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e-banking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เติบโตในภาพรวม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8867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62152"/>
            <a:ext cx="9381534" cy="819806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ความมั่นคงปลอดภัยในการทำธุรกรรมดิจิทัล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(Digital Security)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748" y="1629103"/>
            <a:ext cx="10148789" cy="324769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Digital Security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ระบบความปลอดภัยใน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 เป็นทักษะหนึ่งที่ต้องตระหนัก รู้วิธีป้องกันและหลีกเลี่ยง เพราะในโลกธุรกิจดิจิทัลแฝงไปด้วยภัยอันตรายต่าง ๆ มากมาย ที่อาจจะทำให้องค์กรหรือธุรกิจได้รับความเสียหายได้ ไม่ว่าจะเป็นการถูกแฮกบัญชี การถูกโจรกรรมข้อมูลสำคัญ ๆ การถูกขโมยรหัสผ่าน การถูกละเมิดทรัพย์สินทางปัญญา การถูกโจรกรรมทรัพย์สิน หรือการติดไวรัส และการโจมตีเฟิร์ม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แวร์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ซึ่งล้วนแต่เป็นภัยร้ายต่อองค์กรหรือธุรกิจแทบทั้งสิ้น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38109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356</TotalTime>
  <Words>1513</Words>
  <Application>Microsoft Office PowerPoint</Application>
  <PresentationFormat>แบบจอกว้าง</PresentationFormat>
  <Paragraphs>91</Paragraphs>
  <Slides>20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20</vt:i4>
      </vt:variant>
    </vt:vector>
  </HeadingPairs>
  <TitlesOfParts>
    <vt:vector size="26" baseType="lpstr">
      <vt:lpstr>Arial</vt:lpstr>
      <vt:lpstr>Franklin Gothic Book</vt:lpstr>
      <vt:lpstr>Franklin Gothic Medium</vt:lpstr>
      <vt:lpstr>SP SUAN DUSIT</vt:lpstr>
      <vt:lpstr>Wingdings</vt:lpstr>
      <vt:lpstr>Angles</vt:lpstr>
      <vt:lpstr>วิชา พื้นฐานทางธุรกิจดิจิทัล (30204 -2001)</vt:lpstr>
      <vt:lpstr>หน่วยที่ 7 ความมั่นคงปลอดภัยในการทำธุรกรรมดิจิทัล</vt:lpstr>
      <vt:lpstr>หน่วยที่ 7 ความมั่นคงปลอดภัยในการทำธุรกรรมดิจิทัล</vt:lpstr>
      <vt:lpstr>จุดประสงค์การเรียนรู้</vt:lpstr>
      <vt:lpstr>สมรรถนะประจำหน่วย</vt:lpstr>
      <vt:lpstr>ความนำ</vt:lpstr>
      <vt:lpstr>ความหมายของความมั่นคงปลอดภัยทางไซเบอร์</vt:lpstr>
      <vt:lpstr>ระบบ Cyber Security</vt:lpstr>
      <vt:lpstr>ความมั่นคงปลอดภัยในการทำธุรกรรมดิจิทัล (Digital Security)</vt:lpstr>
      <vt:lpstr>ปัจจัยที่สำคัญของ Digital Security </vt:lpstr>
      <vt:lpstr>การรักษาความมั่นคงปลอดภัยโครงสร้างพื้นฐาน</vt:lpstr>
      <vt:lpstr>หลักการรักษาความมั่นคงปลอดภัยในการทำธุรกรรมดิจิทัล</vt:lpstr>
      <vt:lpstr>การรักษาความปลอดภัยของข้อมูลในการทำธุรกิจดิจิทัล</vt:lpstr>
      <vt:lpstr>ภัยคุกคามด้านความมั่นคงปลอดภัย</vt:lpstr>
      <vt:lpstr>ภัยคุกคามต่อทรัพยากรสารสนเทศจำแนกได้ 4 ลักษณะ คือ</vt:lpstr>
      <vt:lpstr>ไฟร์วอลล์ (Firewall) </vt:lpstr>
      <vt:lpstr>ข้อควรระวังในการทำธุรกรรมดิจิทัล</vt:lpstr>
      <vt:lpstr>ข้อควรระวังในการทำธุรกรรมดิจิทัล</vt:lpstr>
      <vt:lpstr>สรุปประเด็นสำคัญ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2 โครงสร้างพื้นฐานธุรกิจดิจิทัล</dc:title>
  <dc:creator>admin</dc:creator>
  <cp:lastModifiedBy>Juthawut Chantaramalee</cp:lastModifiedBy>
  <cp:revision>93</cp:revision>
  <dcterms:created xsi:type="dcterms:W3CDTF">2020-08-10T03:02:47Z</dcterms:created>
  <dcterms:modified xsi:type="dcterms:W3CDTF">2021-01-07T14:56:17Z</dcterms:modified>
</cp:coreProperties>
</file>