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3" r:id="rId2"/>
    <p:sldId id="338" r:id="rId3"/>
    <p:sldId id="455" r:id="rId4"/>
    <p:sldId id="456" r:id="rId5"/>
    <p:sldId id="457" r:id="rId6"/>
    <p:sldId id="458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7" r:id="rId22"/>
    <p:sldId id="488" r:id="rId23"/>
    <p:sldId id="485" r:id="rId24"/>
    <p:sldId id="486" r:id="rId25"/>
    <p:sldId id="489" r:id="rId26"/>
    <p:sldId id="490" r:id="rId27"/>
    <p:sldId id="49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4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8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9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7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พื้นฐานทางธุรกิจดิจิทัล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(30204 -2001)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Asst. Prof. Juthawut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Chantharamalee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Suan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หน่วยที่ </a:t>
            </a:r>
            <a:r>
              <a:rPr lang="th-TH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8 กฎหมายและจริยธรรมและ</a:t>
            </a:r>
            <a:r>
              <a:rPr lang="th-TH" sz="28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Cordia New" panose="020B0304020202020204" pitchFamily="34" charset="-34"/>
            </a:endParaRPr>
          </a:p>
        </p:txBody>
      </p:sp>
      <p:pic>
        <p:nvPicPr>
          <p:cNvPr id="1028" name="Picture 4" descr="Digicommune">
            <a:extLst>
              <a:ext uri="{FF2B5EF4-FFF2-40B4-BE49-F238E27FC236}">
                <a16:creationId xmlns:a16="http://schemas.microsoft.com/office/drawing/2014/main" id="{F6C6D33A-9A75-4390-B41D-C4DF55BF0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0" y="853636"/>
            <a:ext cx="5370786" cy="419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429407"/>
            <a:ext cx="10027920" cy="3251071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ลายมือชื่ออิเล็กทรอนิกส์”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อักษร อักขระ ตัวเลข เสียงหรือสัญลักษณ์อื่น ใดที่สร้างขึ้นให้ อยู่ในรูปแบบอิเล็กทรอนิกส์ซึ่งนำมาใช้ประกอบกับข้อมูลอิเล็กทรอนิกส์เพื่อแสดง ความสัมพันธ์ระหว่างบุคคลกับ ข้อมูลอิเล็กทรอนิกส์โดยมีวัตถุประสงค์เพื่อระบุตัวบุคคลผู้เป็นเจ้าของลายมือชื่ออิเล็กทรอนิกส์ที่เกี่ยวข้องกับ ข้อมูลอิเล็กทรอนิกส์นั้น และเพื่อแสดงว่าบุคคล ดังกล่าวยอมรับข้อความในข้อมูลอิเล็กทรอนิกส์นั้น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8537E871-5471-45A4-9E89-FEBA8622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69" y="554945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</p:spTree>
    <p:extLst>
      <p:ext uri="{BB962C8B-B14F-4D97-AF65-F5344CB8AC3E}">
        <p14:creationId xmlns:p14="http://schemas.microsoft.com/office/powerpoint/2010/main" val="3239003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66" y="1450428"/>
            <a:ext cx="10027920" cy="3461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เจ้าของลายมือชื่อ”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ผู้ซึ่งถือข้อมูลสำหรับใช้สร้างลายมือชื่ออิเล็กทรอนิกส์และสร้าง ลายมือชื่ออิเล็กทรอนิกส์นั้นในนามตนเองหรือแทนบุคคลอื่น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D421487-D718-4BB9-81F9-92D9FBB46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69" y="554945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</p:spTree>
    <p:extLst>
      <p:ext uri="{BB962C8B-B14F-4D97-AF65-F5344CB8AC3E}">
        <p14:creationId xmlns:p14="http://schemas.microsoft.com/office/powerpoint/2010/main" val="103766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3779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00629"/>
            <a:ext cx="10558693" cy="3923316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ในปัจจุบันระบบคอมพิวเตอร์ได้เป็นส่วนสำคัญของการประกอบกิจการและการดำรงชีวิตของมนุษย์ หากมีผู้กระทำด้วยประการใด ๆ ให้ระบบคอมพิวเตอร์ไม่สามารถทำงานตามคำสั่งที่กำหนดไว้หรือทำให้การทำงานผิดพลาดไปจากคำสั่งที่กำหนดไว้ หรือใช้วิธีการใด ๆ เข้าล่วงรู้ข้อมูล แก้ไข หรือทำลายข้อมูลของบุคคลอื่นในระบบคอมพิวเตอร์โดยมิชอบ หรือใช้ระบบคอมพิวเตอร์เพื่อเผยแพร่ข้อมูลคอมพิวเตอร์อันเป็นเท็จมีลักษณะอันลามก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อนาจาร ย่อมก่อให้เกิดความเสียหาย กระทบกระเทือนต่อเศรษฐกิจ สังคมและความมั่นคงของรัฐ รวมทั้งความสงบสุขและศีลธรรมอันดีของประชาชน สมควรกำหนดมาตรการเพื่อป้องกันและปราบปรามการกระทำดังกล่าวจึงเป็นที่มาของการตรา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9280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728" y="1415939"/>
            <a:ext cx="10027920" cy="35798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โดยที่พระราชบัญญัติว่าด้วยการกระทำความผิดเกี่ยวกับคอมพิวเตอร์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บทบัญญัติบางประการที่ไม่เหมาะสมต่อการป้องกันและปราบปรามการกระทำความผิดเกี่ยวกับคอมพิวเตอร์ในปัจจุบัน ซึ่งมีรูปแบบการกระทำความผิดที่มีความซับซ้อนมากขึ้นตามพัฒนาการทางเทคโนโลยีซึ่งเปลี่ยนแปลงอย่างรวดเร็วและโดยที่มีการจัดตั้งกระทรวงดิจิทัลเพื่อเศรษฐกิจและสังคม ซึ่งมีภารกิจในการกำหนดมาตรฐานและมาตรการในการรักษาความมั่นคงปลอดภัยไซเบอร์ รวมทั้งการเฝ้าระวังและติดตามสถานการณ์ด้านความมั่นคงปลอดภัยของเทคโนโลยีสารสนเทศและการสื่อสารของประเทศ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EBE55431-9EE1-4E82-832D-1744C841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89" y="525517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8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100629"/>
            <a:ext cx="10201341" cy="3944337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สมควรปรับปรุงบทบัญญัติในส่วนที่เกี่ยวกับผู้รักษาการตามกฎหมาย กำหนดฐานความผิดขึ้นใหม่ และแก้ไขเพิ่มเติมฐานความผิดเดิม รวมทั้งบทกำหนดโทษของความผิดดังกล่าว การปรับปรุงกระบวนการและหลักเกณฑ์ในการระงับการทำให้แพร่หลายหรือลบข้อมูลคอมพิวเตอร์ ตลอดจนกำหนดให้มีคณะกรรมการเปรียบเทียบ ซึ่งมีอำนาจเปรียบเทียบความผิดตามพระราชบัญญัติว่าด้วยการกระทำความผิดเกี่ยวกับคอมพิวเตอร์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และแก้ไขเพิ่มเติมอำนาจหน้าที่ของพนักงานเจ้าหน้าที่ให้เหมาะสมยิ่งขึ้น จึงจำเป็นต้องตราพระราชบัญญัติว่าด้วยการกระทำความผิดเกี่ยวกับคอมพิวเตอร์ (ฉบับที่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2560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 พระราชบัญญัตินี้ได้ผ่านการลงพระปรมาภิไธย และการประกาศในราชกิจจานุเบกษาแล้วเมื่อวันที่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23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มกราคม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2560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153658E9-0BAB-4798-B9BC-5398C9D4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3779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0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“ระบบคอมพิวเตอร์”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อุปกรณ์หรือชุดอุปกรณ์ของคอมพิวเตอร์ที่เชื่อมการทำงานเข้าด้วยกัน โดยได้มีการกำหนดคำสั่ง ชุดคำสั่ง หรือสิ่งอื่นใด และแนวทางปฏิบัติงานให้อุปกรณ์หรือชุดอุปกรณ์ทำหน้าที่ประมวลผลข้อมูลโดยอัตโนมัติ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E673C8C5-E1FB-4EF4-BAD1-8ECE7481D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3779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0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6855"/>
            <a:ext cx="10027920" cy="330362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“ข้อมูลคอมพิวเตอร์”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ข้อมูลเกี่ยวกับการติดต่อสื่อสารของระบบคอมพิวเตอร์ ซึ่งแสดงถึงแหล่งกำเนิด ต้นทาง ปลายทาง เส้นทาง เวลา วันที่ ปริมาณ ระยะเวลา ชนิดของบริการ หรืออื่น ๆ ที่เกี่ยวข้องกับการติดต่อสื่อสารของระบบคอมพิวเตอร์นั้น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B594DEC7-E768-4B20-923E-D882FC7AA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810" y="409903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87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259" y="1457981"/>
            <a:ext cx="10148790" cy="357984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“ผู้ให้บริการ”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(1)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ผู้ให้บริการแก่บุคคลอื่นในการเข้าสู่อินเทอร์เน็ต หรือให้สามารถติดต่อถึงกันโดยประการอื่น โดยผ่านทางระบบคอมพิวเตอร์ ทั้งนี้ ไม่ว่าจะเป็นการให้บริการในนามของตนเอง หรือในนามหรือเพื่อประโยชน์ของบุคคลอื่น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(2)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ผู้ให้บริการเก็บรักษาข้อมูลคอมพิวเตอร์เพื่อประโยชน์ของบุคคลอื่น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66ECE791-8B1D-403C-BFFF-41DC99684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0341" y="567558"/>
            <a:ext cx="8183355" cy="683259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พระราชบัญญัติว่าด้วยการกระทำความผิดเกี่ยวกับคอมพิวเตอร์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736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217" y="660049"/>
            <a:ext cx="4914637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218" y="1394918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ความเป็นส่วนตัว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(Information Privacy)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ความถูกต้อง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(Information Accuracy)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ความเป็นเจ้าของ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(Intellectual Property) </a:t>
            </a:r>
          </a:p>
          <a:p>
            <a:pPr marL="0" indent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การเข้าถึงข้อมูล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(Data Accessibility) 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4309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0353"/>
            <a:ext cx="6102306" cy="67476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จริยธรรมสำหรับผู้ใช้ไปรษณีย์อิเล็กทรอนิกส์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37263"/>
            <a:ext cx="9970113" cy="37551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ตรวจสอบจดหมายทุกวันและจะต้องจำกัดจำนวนไฟล์และข้อมูลในตู้จดหมายของตน ให้เลือก</a:t>
            </a:r>
          </a:p>
          <a:p>
            <a:pPr marL="0" indent="0" algn="ju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ภายใน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โควต้า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ที่กำหนด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ลบข้อความหรือจดหมายที่ไม่ต้องการแล้ว โดยเฉพาะจดหมายขยะ ออกจากดิสก์เพื่อลดปริมาณ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การใช้ดิสก์ให้จำนวนจดหมายที่อยู่ในตู้จดหมายมีจำนวนน้อยที่สุด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ให้ทำการโอนย้ายจดหมายจากระบบไปไว้ใน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Cloud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หรือแหล่งเก็บข้อมูลอื่น เพื่อใช้อ้างอิงใน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ภายหลัง พึงระลึกเสมอว่า จดหมายที่เก็บไว้ในตู้จดหมายนี้อาจะถูกผู้อื่นแอบอ่านได้ ไม่ควร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เก็บข้อมูลหรือจดหมายที่คิดว่าไม่ใช้แล้วเสมือนเป็นประกาศไว้ในตู้จดหมาย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12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234" y="714703"/>
            <a:ext cx="7993815" cy="660246"/>
          </a:xfr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 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กฎหมายและจริยธรรมและ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831" y="1523999"/>
            <a:ext cx="9787385" cy="34691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. พระราชบัญญัติว่าด้วยธุรกรรมทางอิเล็กทรอนิกส์ พ.ศ. 2544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พระราชบัญญัติว่าด้วยการกระทำความผิดเกี่ยวกับคอมพิวเตอร์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คำนิยามที่ควรรู้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จริยธรรมใน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จริยธรรมสำหรับผู้ใช้ไปรษณีย์อิเล็กทรอนิกส์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 จริยธรรมใน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 จรรยาบรรณของนักคอมพิวเตอร์</a:t>
            </a:r>
          </a:p>
        </p:txBody>
      </p:sp>
    </p:spTree>
    <p:extLst>
      <p:ext uri="{BB962C8B-B14F-4D97-AF65-F5344CB8AC3E}">
        <p14:creationId xmlns:p14="http://schemas.microsoft.com/office/powerpoint/2010/main" val="105571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91" y="649539"/>
            <a:ext cx="4441671" cy="66425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791" y="1566041"/>
            <a:ext cx="10027920" cy="339821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ขายสินค้าบริการในราคายุติธรรมและตรงตามคุณภาพที่ระบุไว้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ละเว้น การกลั่นแกล้ง ให้ร้ายป้ายสี ข่มขู่หรือกีดกัน ไม่ว่าจะทางตรงหรือทางอ้อม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ควรตรงไปตรงมาชัดเจนแน่วเเน่น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ไม่ละเมิดสิทธิทางปัญญาของบุคลลอื่น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ไม่ส่งสแปมเมลหรือจดหมายอิเล็กทรอนิกส์ขยะ เพื่อสร้างความรำคาญให้แก่ผู้รับ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579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87366"/>
            <a:ext cx="10327465" cy="3293112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6.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ต้องไม่สอดแนมหรือเเก้ไขดูแฟ้มของผู้อื่น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ไม่เปิดเผยหรือนำข้อมูลส่วนบุคคลของลูกค้าไปใช้ โดยไม่ได้รับอนุญาต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8.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ต้องทำการลงทะเบียนการค้าพาณิชย์และเสียภาษีร้านค้าให้ถูกต้อง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9.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ต้องตรวจสอบสินค้าที่นำเสนอ ว่าต้องเป็นสินค้าที่ถูกต้องตามกฎหมาย ส่วนผสมในตัวผลิตภัณฑ์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ต้องไม่เกิดอันตรายกับผู้ใช้  มี อย. กำกับสินค้า และมีการนำเข้าสินค้าอย่างถูกต้อง ไม่ปลอม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เเปลง</a:t>
            </a: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หรือคัดลอกสินค้าจากผู้อื่น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07024913-844D-4F00-B58C-97801F21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91" y="649539"/>
            <a:ext cx="4441671" cy="66425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70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55834"/>
            <a:ext cx="10821451" cy="3699642"/>
          </a:xfrm>
        </p:spPr>
        <p:txBody>
          <a:bodyPr>
            <a:noAutofit/>
          </a:bodyPr>
          <a:lstStyle/>
          <a:p>
            <a:pPr marL="514350" indent="-514350" algn="thaiDist">
              <a:spcBef>
                <a:spcPts val="0"/>
              </a:spcBef>
              <a:buAutoNum type="arabicPeriod" startAt="10"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ต้องทำการระบุรายละเอียดสินค้าให้ชัดเจน พร้อมระบุด้วยว่าสินค้านี้พร้อมขายหรือไม่ ต้องนำเสนอ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ตามคุณภาพ เเละสรรพคุณตามสินค้าที่เเท้จริง ไม่มีการตกแต่งหรือรีวิวผลลัพธ์ของสินค้าเกินจริง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514350" indent="-514350" algn="thaiDist">
              <a:spcBef>
                <a:spcPts val="0"/>
              </a:spcBef>
              <a:buAutoNum type="arabicPeriod" startAt="11"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ต้องมีระบบการเก็บข้อมูลลูกค้าอย่างถูกต้อง เพื่อป้องกันการถูกลักลอบนำข้อมูลของลูกค้าไปใช้ ซึ่งถือ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ว่าเป็นการละเมิดสิทธิส่วนบุคคล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12.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ต้องตรวจสอบและพัฒนาสินค้าอยู่เสมอ เพื่อให้เกิดความแน่ใจในตัวสินค้าก่อนส่งมอบ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13.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ไม่หลอกลวงลูกค้าด้วยการส่งสินค้าที่ผิดแปลกไปจากที่ตกลงกันไว้ และไม่ส่งสินค้าของปลอมเเล้วห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ลอกลวงว่าเป็นของเเท้ให้กับลูกค้า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endParaRPr lang="th-TH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5F6048B-D795-488E-919B-3864E539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91" y="649539"/>
            <a:ext cx="4441671" cy="66425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จริยธรรมใน</a:t>
            </a:r>
            <a:r>
              <a:rPr lang="th-TH" sz="40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ธุรกิจดิจิทัล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69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9" y="723112"/>
            <a:ext cx="4609837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จรรยาบรรณของนักคอมพิวเตอร์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9" y="1457981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1. จรรยาบรรณต่อตนเอง 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2. จรรยาบรรณต่อผู้ร่วมงาน 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3. จรรยาบรรณต่อวิชาชีพ </a:t>
            </a:r>
            <a:endParaRPr lang="en-US" sz="36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4. จรรยาบรรณต่อสังคม </a:t>
            </a:r>
          </a:p>
          <a:p>
            <a:pPr marL="0" indent="0">
              <a:spcBef>
                <a:spcPts val="0"/>
              </a:spcBef>
            </a:pP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5. จรรยาบรรณต่อผู้รับบริการ </a:t>
            </a:r>
            <a:r>
              <a:rPr lang="en-US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8378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1" y="596988"/>
            <a:ext cx="3001754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334814"/>
            <a:ext cx="10443079" cy="33456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2544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มีผลบังคับใช้เมื่อวันที่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เมษายน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2545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บเป็นกฎหมายเทคโนโลยีสารสนเทศฉบับแรกที่ใช้บังคับกับการทำธุรกรรมทางอิเล็กทรอนิกส์และลายมือชื่ออิเล็กทรอนิกส์ เนื่องจากการทำธุรกรรมทางอิเล็กทรอนิกส์บางประเภท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3138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8" y="1198179"/>
            <a:ext cx="10758389" cy="3878318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ในปัจจุบันระบบคอมพิวเตอร์ได้เป็นส่วนสำคัญของการประกอบกิจการและการดำรงชีวิตของมนุษย์ หากมีผู้กระทำด้วยประการใด ๆ ให้ระบบคอมพิวเตอร์ไม่สามารถทำงานตามคำสั่งที่กำหนดไว้หรือทำให้การทำงานผิดพลาดไปจากคำสั่งที่กำหนดไว้ หรือใช้วิธีการใด ๆ เข้าล่วงรู้ข้อมูล แก้ไข หรือทำลายข้อมูลของบุคคลอื่นในระบบคอมพิวเตอร์โดยมิชอบ หรือใช้ระบบคอมพิวเตอร์เพื่อเผยแพร่ข้อมูลคอมพิวเตอร์อันเป็นเท็จมีลักษณะอันลามกอนาจาร ย่อมก่อให้เกิดความเสียหาย กระทบกระเทือนต่อเศรษฐกิจ  สังคม และความมั่นคงของรัฐ รวมทั้งความสงบสุขและศีลธรรมอันดีของประชาชน สมควรกำหนดมาตรการเพื่อป้องกันและปราบปรามการกระทำดังกล่าวจึงเป็นที่มาของการตรา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6758A881-3BD4-43BD-AA0E-0E6F04168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1" y="596988"/>
            <a:ext cx="3001754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682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9" y="1373898"/>
            <a:ext cx="10027920" cy="3579849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และโดยที่พระราชบัญญัติฉบับนี้ คือ โดยที่พระราชบัญญัติว่าด้วยการกระทำความผิดเกี่ยวกับคอมพิวเตอร์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บทบัญญัติบางประการที่ไม่เหมาะสมต่อการป้องกันและปราบปรามการกระทำความผิดเกี่ยวกับคอมพิวเตอร์ในปัจจุบัน ซึ่งมีรูปแบบการกระทำความผิดที่มีความซับซ้อนมากขึ้นตามพัฒนาการทางเทคโนโลยีซึ่งเปลี่ยนแปลงอย่างรวดเร็วและโดยที่มีการจัดตั้งกระทรวงดิจิทัลเพื่อเศรษฐกิจและสังคม ซึ่งมีภารกิจในการกำหนดมาตรฐานและมาตรการในการรักษาความมั่นคงปลอดภัยไซเบอร์ รวมทั้งการเฝ้าระวังและติดตามสถานการณ์ด้านความมั่นคงปลอดภัยของเทคโนโลยีสารสนเทศและการสื่อสารของประเทศ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F7910A58-F653-4A90-9AD2-E31193446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1" y="596988"/>
            <a:ext cx="3001754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23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772" y="1156138"/>
            <a:ext cx="10838793" cy="417473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สมควรปรับปรุงบทบัญญัติในส่วนที่เกี่ยวกับผู้รักษาการตามกฎหมาย กำหนดฐานความผิดขึ้นใหม่ และแก้ไขเพิ่มเติมฐานความผิดเดิม รวมทั้งบทกำหนดโทษของความผิดดังกล่าว การปรับปรุงกระบวนการและหลักเกณฑ์ในการระงับการกระทำให้แพร่หลายหรือลบข้อมูลคอมพิวเตอร์ ตลอดจนกำหนดให้มีคระกรรมการเปรียบเทียบ ซึ่งมีอำนาจเปรียบเทียบความผิดตามพระราชบัญญัติว่าด้วยการกระทำความผิดเกี่ยวกับคอมพิวเตอร์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2550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และแก้ไขเพิ่มเติมอำนาจหน้าที่ของพนักงานเจ้าหน้าที่ให้เหมาะสมยิ่งขึ้น จึงจำเป็นต้องตราพระราชบัญญัติว่าด้วยการกระทำความผิดเกี่ยวกับคอมพิวเตอร์ (ฉบับที่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2560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 พระราชบัญญัตินี้ได้ผ่านการลงพระปรมาภิไธย และการประกาศลงในราชกิจจานุเบกษาแล้วเมื่อวันที่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23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มกราคม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2560 </a:t>
            </a: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7D432909-2C58-453D-95EE-1BDE603E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321" y="596988"/>
            <a:ext cx="3001754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06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44129"/>
            <a:ext cx="3012265" cy="685274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566041"/>
            <a:ext cx="10027920" cy="349280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อธิบายหลักการของพระราชบัญญัติว่าด้วยธุรกรรมทางอิเล็กทรอนิกส์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2544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อธิบายหลักการของพระราชบัญญัติว่าด้วยการกระทำความผิดเกี่ยวกับคอมพิวเตอร์ได้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อธิบายจริยธรรมใน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ธุรกรรมดิจิทัลได้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 ปฏิบัติการทำธุรกรรมดิจิทัลให้ถูกต้องตามกฎหมายและจริยธรรม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lvl="0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8444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749" y="639029"/>
            <a:ext cx="3254003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749" y="1373898"/>
            <a:ext cx="10027920" cy="35798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แสดงความรู้เกี่ยวกับกฎหมายเกี่ยวกับ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แสดงความรู้เกี่ยวกับจริยธรรมใน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ธุรกรรมดิจิทัลให้ถูกต้องตามกฎหมายและมีจริยธรรม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993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1" y="365760"/>
            <a:ext cx="1530305" cy="54864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0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สังคม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ธุรกรรมดิจิทัลเป็นสังคมใหม่ เพื่อให้การอยู่ร่วมกันของคนในสังคมเป็นไปโดยสันติและสงบสุข เอื้อประโยชน์ซึ่งกันและกัน จึงต้องมีกฎเกณฑ์ที่มากำหนดควบคุมเพื่อให้สังคมดังกล่าวให้มีความสงบเรียบร้อย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ในปัจจุบันเครือข่ายอินเทอร์เน็ตได้เข้ามีบทบาทในชีวิตประจำวันมีการใช้คอมพิวเตอร์และ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ธุรกรรมดิจิทัลกันมากขึ้น ขณะเดียวกันก็มีผู้ใช้เทคโนโลยีสารสนเทศในทางที่ไม่ถูก ดังนั้นจึงจำเป็นต้องมีกฎหมายเกี่ยว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ธุรกรรมดิจิทัลเกิดขึ้น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80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69" y="554945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545021"/>
            <a:ext cx="9759907" cy="3135457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พระราชบัญญัติว่าด้วยธุรกรรมทางอิเล็กทรอนิกส์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2544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มีผลบังคับใช้เมื่อวันที่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เมษายน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2545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นับเป็นกฎหมายเทคโนโลยีสารสนเทศฉบับแรกที่ใช้บังคับกับ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ธุรกรรมทางอิเล็กทรอนิกส์และลายมือชื่อ อิเล็กทรอนิกส์ เนื่องจาก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ธุรกรรมทางอิเล็กทรอนิกส์บางประเภท เช่น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สัญญา กฎหมายกำหนดว่าต้อง มีการลงลายมือชื่อคู่สัญญาจึงจะมีผลสมบูรณ์และใช้บังคับได้ตามกฎหมาย กฎหมายทั้งสองส่วนจึงมีความสัมพันธ์ กันอย่างใกล้ชิด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355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219199"/>
            <a:ext cx="10642775" cy="3878317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ความเป็นมาของพระราชบัญญัติว่าด้วยธุรกรรมทางอิเล็กทรอนิกส์ พ.ศ.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2544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1. รับรองสถานะทางกฎหมายของข้อมูลอิเล็กทรอนิกส์ที่ใช้ใน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ธุรกรรมหรือสัญญา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  <a:sym typeface="Symbol" panose="05050102010706020507" pitchFamily="18" charset="2"/>
              </a:rPr>
              <a:t>2.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รับรองตราประทับอิเล็กทรอนิกส์ซึ่งเป็นสิ่งที่ สามารถระบุถึงตัวผู้ทำธุรกรรมทางอิเล็กทรอนิกส์ได้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เช่นเดียวกับลายมือชื่ออิเล็กทรอนิกส์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  <a:sym typeface="Symbol" panose="05050102010706020507" pitchFamily="18" charset="2"/>
              </a:rPr>
              <a:t>3.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สามารถนำเอกสารซึ่งเป็นสิ่งพิมพ์ออกของข้อมูลอิเล็กทรอนิกส์มาใช้แทนต้นฉบับหรือให้เป็น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พยานหลักฐานในศาลได้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  <a:sym typeface="Symbol" panose="05050102010706020507" pitchFamily="18" charset="2"/>
              </a:rPr>
              <a:t>4.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ส่งเสริมความเชื่อมั่นใน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ธุรกรรมทางอิเล็กทรอนิกส์และเสริมสร้างศักยภาพการ แข่งขันในเวที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การค้าระหว่างประเทศ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27BAAC85-9815-4D3B-923D-807BC842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69" y="554945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</p:spTree>
    <p:extLst>
      <p:ext uri="{BB962C8B-B14F-4D97-AF65-F5344CB8AC3E}">
        <p14:creationId xmlns:p14="http://schemas.microsoft.com/office/powerpoint/2010/main" val="370922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1261241"/>
            <a:ext cx="10625959" cy="3962400"/>
          </a:xfrm>
        </p:spPr>
        <p:txBody>
          <a:bodyPr>
            <a:no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เจตนารมณ์ในการร่างพระราชบัญญัติว่าด้วยธุรกรรมทางอิเล็กทรอนิกส์ พ.ศ.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2544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โดยที่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ธุรกรรมในปัจจุบันมีแนวโน้มที่จะปรับเปลี่ยนวิธีการในการติดต่อสื่อสารที่อาศัยการ พัฒนาการเทคโนโลยีทาง อิเล็กทรอนิกส์ซึ่งมีความสะดวก รวดเร็วและมีประสิทธิภาพ แต่เนื่องจาก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 ทาง อิเล็กทรอนิกส์ดังกล่าวมีความแตกต่างจากวิธีการทำธุรกรรมซึ่งมีกฎหมายรองรับอยู่ในปัจจุบันเป็น อย่างมาก อันส่งผลให้ต้องมีการรองรับสถานะทางกฎหมายของข้อมูลทางอิเล็กทรอนิกส์ให้เสมอกับ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เป็นหนังสือ หรือ หลักฐานเป็นหนังสือ การรับรองวิธีการส่งและรับข้อมูลอิเล็กทรอนิกส์การใช้ลายมือชื่ออิเล็กทรอนิกส์ตลอดจนการ รับฟังพยานหลักฐานที่เป็นข้อมูลอิเล็กทรอนิกส์เพื่อเป็นการ ส่งเสริม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ธุรกรรมทางอิเล็กทรอนิกส์ให้น่าเชื่อถือ และมีผลในทางกฎหมายเช่นเดียวกับ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ธุรกรรมโดยวิธีการทั่วไปที่เคยปฏิบัติอยู่เดิม อันจะเป็นการส่งเสริม ความเชื่อมั่นใน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ธุรกรรมทาง อิเล็กทรอนิกส์และเสริมสร้างศักยภาพการแข่งขันในเวทีการค้าระหว่างประเทศ </a:t>
            </a:r>
            <a:endParaRPr 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5AAC4222-E874-4613-A641-2E396AEE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769" y="554945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</p:spTree>
    <p:extLst>
      <p:ext uri="{BB962C8B-B14F-4D97-AF65-F5344CB8AC3E}">
        <p14:creationId xmlns:p14="http://schemas.microsoft.com/office/powerpoint/2010/main" val="426356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2" y="1877876"/>
            <a:ext cx="10247586" cy="2652083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“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ข้อมูลอิเล็กทรอนิกส์”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หมายความว่า ข้อความที่ได้สร้าง ส่ง รับ เก็บรักษา หรือ ประมวลผลด้วยวิธีการ ทางอิเล็กทรอนิกส์ เช่น วิธีการแลกเปลี่ยนข้อมูลทางอิเล็กทรอนิกส์จดหมายอิเล็กทรอนิกส์ โทรเลข โทรพิมพ์ หรือโทรสาร </a:t>
            </a:r>
            <a:endParaRPr lang="en-US" sz="3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</a:p>
        </p:txBody>
      </p:sp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428FF53F-58A6-4A05-966A-050FFBA3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238" y="660049"/>
            <a:ext cx="8330500" cy="64323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พระราชบัญญัติว่าด้วยธุรกรรมทางอิเล็กทรอนิกส์ พ.ศ. </a:t>
            </a:r>
            <a:r>
              <a:rPr lang="en-US" sz="40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2544</a:t>
            </a:r>
          </a:p>
        </p:txBody>
      </p:sp>
    </p:spTree>
    <p:extLst>
      <p:ext uri="{BB962C8B-B14F-4D97-AF65-F5344CB8AC3E}">
        <p14:creationId xmlns:p14="http://schemas.microsoft.com/office/powerpoint/2010/main" val="3636887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357</TotalTime>
  <Words>2375</Words>
  <Application>Microsoft Office PowerPoint</Application>
  <PresentationFormat>แบบจอกว้าง</PresentationFormat>
  <Paragraphs>127</Paragraphs>
  <Slides>27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27</vt:i4>
      </vt:variant>
    </vt:vector>
  </HeadingPairs>
  <TitlesOfParts>
    <vt:vector size="33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พื้นฐานทางธุรกิจดิจิทัล (30204 -2001)</vt:lpstr>
      <vt:lpstr>หน่วยที่ 8 กฎหมายและจริยธรรมและการทำธุรกรรมดิจิทัล</vt:lpstr>
      <vt:lpstr>จุดประสงค์การเรียนรู้</vt:lpstr>
      <vt:lpstr>สมรรถนะประจำหน่วย</vt:lpstr>
      <vt:lpstr>ความนำ</vt:lpstr>
      <vt:lpstr>พระราชบัญญัติว่าด้วยธุรกรรมทางอิเล็กทรอนิกส์ พ.ศ. 2544</vt:lpstr>
      <vt:lpstr>พระราชบัญญัติว่าด้วยธุรกรรมทางอิเล็กทรอนิกส์ พ.ศ. 2544</vt:lpstr>
      <vt:lpstr>พระราชบัญญัติว่าด้วยธุรกรรมทางอิเล็กทรอนิกส์ พ.ศ. 2544</vt:lpstr>
      <vt:lpstr>พระราชบัญญัติว่าด้วยธุรกรรมทางอิเล็กทรอนิกส์ พ.ศ. 2544</vt:lpstr>
      <vt:lpstr>พระราชบัญญัติว่าด้วยธุรกรรมทางอิเล็กทรอนิกส์ พ.ศ. 2544</vt:lpstr>
      <vt:lpstr>พระราชบัญญัติว่าด้วยธุรกรรมทางอิเล็กทรอนิกส์ พ.ศ. 2544</vt:lpstr>
      <vt:lpstr>พระราชบัญญัติว่าด้วยการกระทำความผิดเกี่ยวกับคอมพิวเตอร์</vt:lpstr>
      <vt:lpstr>พระราชบัญญัติว่าด้วยการกระทำความผิดเกี่ยวกับคอมพิวเตอร์</vt:lpstr>
      <vt:lpstr>พระราชบัญญัติว่าด้วยการกระทำความผิดเกี่ยวกับคอมพิวเตอร์</vt:lpstr>
      <vt:lpstr>พระราชบัญญัติว่าด้วยการกระทำความผิดเกี่ยวกับคอมพิวเตอร์</vt:lpstr>
      <vt:lpstr>พระราชบัญญัติว่าด้วยการกระทำความผิดเกี่ยวกับคอมพิวเตอร์</vt:lpstr>
      <vt:lpstr>พระราชบัญญัติว่าด้วยการกระทำความผิดเกี่ยวกับคอมพิวเตอร์</vt:lpstr>
      <vt:lpstr>จริยธรรมในการทำธุรกรรมดิจิทัล</vt:lpstr>
      <vt:lpstr>จริยธรรมสำหรับผู้ใช้ไปรษณีย์อิเล็กทรอนิกส์</vt:lpstr>
      <vt:lpstr>จริยธรรมในการทำธุรกิจดิจิทัล</vt:lpstr>
      <vt:lpstr>จริยธรรมในการทำธุรกิจดิจิทัล</vt:lpstr>
      <vt:lpstr>จริยธรรมในการทำธุรกิจดิจิทัล</vt:lpstr>
      <vt:lpstr>จรรยาบรรณของนักคอมพิวเตอร์</vt:lpstr>
      <vt:lpstr>สรุปประเด็นสำคัญ</vt:lpstr>
      <vt:lpstr>สรุปประเด็นสำคัญ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2 โครงสร้างพื้นฐานธุรกิจดิจิทัล</dc:title>
  <dc:creator>admin</dc:creator>
  <cp:lastModifiedBy>Juthawut Chantaramalee</cp:lastModifiedBy>
  <cp:revision>96</cp:revision>
  <dcterms:created xsi:type="dcterms:W3CDTF">2020-08-10T03:02:47Z</dcterms:created>
  <dcterms:modified xsi:type="dcterms:W3CDTF">2021-01-07T15:23:06Z</dcterms:modified>
</cp:coreProperties>
</file>