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2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0" r:id="rId26"/>
    <p:sldId id="292" r:id="rId27"/>
    <p:sldId id="291" r:id="rId28"/>
    <p:sldId id="293" r:id="rId29"/>
    <p:sldId id="259" r:id="rId3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33"/>
    <a:srgbClr val="FF9900"/>
    <a:srgbClr val="FF66CC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free-powerpoint-templates-desig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2" y="3291830"/>
            <a:ext cx="4463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Asst.Prof</a:t>
            </a:r>
            <a:r>
              <a:rPr kumimoji="0"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Juthawut</a:t>
            </a:r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Chantharamalee</a:t>
            </a:r>
            <a:endParaRPr kumimoji="0" lang="en-US" altLang="ko-KR" sz="2000" b="1" dirty="0">
              <a:solidFill>
                <a:schemeClr val="bg1">
                  <a:lumMod val="8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1563638"/>
            <a:ext cx="50760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Chapter 2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Enterprise Decision Support Systems: EDSS</a:t>
            </a:r>
            <a:endParaRPr lang="en-US" altLang="ko-KR" sz="28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7494"/>
            <a:ext cx="1301512" cy="321849"/>
          </a:xfrm>
          <a:prstGeom prst="rect">
            <a:avLst/>
          </a:prstGeom>
        </p:spPr>
      </p:pic>
      <p:pic>
        <p:nvPicPr>
          <p:cNvPr id="102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51256"/>
            <a:ext cx="640891" cy="5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40" y="34581"/>
            <a:ext cx="1735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9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9. ความสามารถ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ในการขุดเจาะสารสนเทศ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Drill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Down)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บ่งบอกรายละเอียดของรายงานหรือสารสนเทศแบบสรุปได้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 ความสามารถ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ในการสร้างความสำเร็จ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Success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Factor) Critical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Success Factor (CSF’s)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เป็นคุณลักษณะของ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ที่ช่วยกำหนดเป้าหมายขององค์กร เพื่อนำไปสู่การกำหนดแผนกลยุทธ์ การบริหาร หรือการวางแผนควบคุมการทำงานภายในองค์กร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11. ความสามารถ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ในการเข้าถึงสารสนเทศที่สำคัญได้ทุกสถานะ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Status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Access)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หาก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มีความสามารถในการเข้าถึงสารสนเทศที่สำคัญผ่านระบบเครือข่ายได้ตลอดเวลา จะช่วยให้การตัดสินใจของผู้บริหารมีประสิทธิภาพมากยิ่งขึ้น</a:t>
            </a:r>
          </a:p>
          <a:p>
            <a:pPr algn="thaiDist"/>
            <a:endParaRPr lang="en-US" altLang="ko-KR"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04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5"/>
          </a:xfrm>
        </p:spPr>
        <p:txBody>
          <a:bodyPr/>
          <a:lstStyle/>
          <a:p>
            <a:pPr algn="thaiDist"/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ความสามารถ</a:t>
            </a:r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ในการวิเคราะห์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Analysis)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ลักษณะการทำงานดังนี้</a:t>
            </a:r>
          </a:p>
          <a:p>
            <a:pPr algn="thaiDist"/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เป็นฟังก์ชัน 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Built-In 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</a:t>
            </a:r>
            <a:r>
              <a:rPr lang="th-TH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ระบบ 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จะต้องประกอบด้วย ฟังก์ชัน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Analysis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ที่เป็น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Built-In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รวมอยู่ในระบบเรียบร้อยแล้ว เช่น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OLAP</a:t>
            </a:r>
          </a:p>
          <a:p>
            <a:pPr algn="thaiDist"/>
            <a:r>
              <a:rPr lang="en-US" altLang="ko-KR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เป็นส่วนที่สามารถทำงานร่วมกับผลิตภัณฑ์ </a:t>
            </a:r>
            <a:r>
              <a:rPr lang="en-US" altLang="ko-KR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เช่น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สามารถใช้ภาษา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Script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ชนิดเดียวกันเพื่อเชื่อมโยงระหว่างคอมพิวเตอร์แม่ข่าย – ลูกข่าย หรือใช้งานเครื่องมือของ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รวมทั้งมี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OLAP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เป็นเครื่องมือในการวิเคราะห์ข้อมูลได้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9" name="TextBox 2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54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>
          <a:xfrm>
            <a:off x="395288" y="1059656"/>
            <a:ext cx="8458200" cy="3714512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th-TH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ความสามารถ</a:t>
            </a:r>
            <a:r>
              <a:rPr lang="th-TH" altLang="th-T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ในการวิเคราะห์ (</a:t>
            </a:r>
            <a:r>
              <a:rPr lang="en-US" altLang="th-T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Analysis) (</a:t>
            </a:r>
            <a:r>
              <a:rPr lang="th-TH" altLang="th-TH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ต่อ) </a:t>
            </a:r>
          </a:p>
          <a:p>
            <a:r>
              <a:rPr lang="th-TH" altLang="th-TH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th-TH" sz="28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altLang="th-TH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วิเคราะห์โดยตัวแทนความฉลาด (</a:t>
            </a:r>
            <a:r>
              <a:rPr lang="en-US" altLang="th-TH" sz="28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Intelligent Agent)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หรือตัวแทน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ปัญญา สามารถ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เตือนผู้บริหารในกรณีที่ข้อมูลหรือสารสนเทศที่กำลังวิเคราะห์มีความเบี่ยงเบนจากค่า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มาตรฐาน เช่น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 </a:t>
            </a:r>
            <a:r>
              <a:rPr lang="en-US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Intelligent Agent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มาใช้ในอุตสาหกรรมกระดาษของประเทศฟินแลนด์ ตัวแทนปัญญา จะทำการตรวจสอบสภาพแวดล้อมต่างๆจาก </a:t>
            </a:r>
            <a:r>
              <a:rPr lang="en-US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Web site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ข่าว ราคาสินค้าในช่วงเดือนต่างๆ หรือความต้องการกระดาษ เมื่อข้อมูลมีการเปลี่ยนแปลง ระบบจะส่งข้อความเตือนไปยังผู้บริหาร จากการวิเคราะห์และเปรียบเทียบกับข้อมูลเดิมขององค์กรที่เก็บไว้ในแหล่งจัดเก็บ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</a:t>
            </a:r>
          </a:p>
          <a:p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89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Rectangle 15"/>
          <p:cNvSpPr txBox="1">
            <a:spLocks noChangeArrowheads="1"/>
          </p:cNvSpPr>
          <p:nvPr/>
        </p:nvSpPr>
        <p:spPr>
          <a:xfrm>
            <a:off x="395288" y="915566"/>
            <a:ext cx="8569200" cy="3858602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ความสามารถในการสร้างรายงานกรณีพิเศษ (</a:t>
            </a:r>
            <a:r>
              <a:rPr lang="en-US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Exception </a:t>
            </a:r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Reporting)</a:t>
            </a:r>
            <a:r>
              <a:rPr lang="th-TH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ข้อมูลที่มีค่าต่ำกว่ามาตรฐาน หรือดีกว่ามาตรฐาน เมื่อระบบ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พบค่าความแปรปรวนที่ผิดปกติ จะทำการสร้างแถบสีให้กับข้อมูลดังกล่าวได้</a:t>
            </a:r>
          </a:p>
          <a:p>
            <a:pPr algn="thaiDist"/>
            <a:r>
              <a:rPr lang="th-TH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ความสามารถในการใช้สีและแสง (</a:t>
            </a:r>
            <a:r>
              <a:rPr lang="en-US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Color and </a:t>
            </a:r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Audio)</a:t>
            </a:r>
            <a:r>
              <a:rPr lang="th-TH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เพิ่มความสามารถในการแสดงส่วนที่เด่น และค้นหาข้อผิดพลาดเร็วขึ้นในรายงาน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เช่น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สีเขียวแสดงสถานการณ์ทำงาน, สีเหลืองแสดงสถานะเตือน</a:t>
            </a:r>
          </a:p>
          <a:p>
            <a:pPr algn="thaiDist"/>
            <a:r>
              <a:rPr lang="th-TH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ความสามารถในการนำร่องสารสนเทศ (</a:t>
            </a:r>
            <a:r>
              <a:rPr lang="en-US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Navigation of </a:t>
            </a:r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Information)</a:t>
            </a:r>
            <a:r>
              <a:rPr lang="th-TH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มีระบบนำร่องข้อมูลที่ไม่เหมาะสม จะทำให้เสียเวลาในการสืบค้น และเสียเวลาในการตัดสินใจ</a:t>
            </a:r>
          </a:p>
          <a:p>
            <a:pPr algn="thaiDist"/>
            <a:r>
              <a:rPr lang="th-TH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ความสามารถในการติดต่อสื่อสาร (</a:t>
            </a:r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Communication)</a:t>
            </a:r>
            <a:r>
              <a:rPr lang="th-TH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สนับสนุนการต่อสื่อสารของ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E-mail, EDI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Internet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ซึงติดต่อได้รวดเร็ว และสามารถติดต่อสื่อสารได้ทั่ว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โลก</a:t>
            </a:r>
            <a:endParaRPr lang="th-TH" altLang="th-TH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78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4. ความ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แตกต่างและการทำงานร่วมกันของ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7574"/>
            <a:ext cx="7515225" cy="375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ความแตกต่างและการทำงานร่วมกันของ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987574"/>
            <a:ext cx="741682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ความแตกต่างและการทำงานร่วมกันของ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15566"/>
            <a:ext cx="730448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hlinkClick r:id="rId3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47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การทำงานร่วมกันระหว่าง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11174" y="1131590"/>
            <a:ext cx="8525321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มีการนำระบบทั้ง 2 มาทำงานร่วมกันจะช่วยเพิ่มประสิทธิภาพในการทำงานทั้งหมดขององค์กร เช่น การใช้ผลที่ได้รับจาก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เป็นวัตถุดิบของ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		         </a:t>
            </a:r>
            <a:r>
              <a:rPr lang="th-TH" altLang="th-TH" b="1" u="sng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th-TH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ในการเพิ่มมูลค่าทางการตลาดซึ่งเป็นปัญหาในส่วน</a:t>
            </a:r>
            <a:r>
              <a:rPr lang="th-TH" altLang="th-TH" sz="2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การตลาด องค์กร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จะใช้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ในการสืบค้น ตรวจสอบ และกรองสารสนเทศเพื่อกำหนด</a:t>
            </a:r>
            <a:r>
              <a:rPr lang="th-TH" altLang="th-TH" sz="2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ปัญหาจากนั้น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นำปัญหาที่เป็นไปได้ดังกล่าวเป็นหลักเกณฑ์ในการเลือกใช้แบบจำลองของ </a:t>
            </a:r>
            <a:r>
              <a:rPr lang="en-US" altLang="th-TH" sz="2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DS</a:t>
            </a:r>
            <a:r>
              <a:rPr lang="th-TH" altLang="th-TH" sz="2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ได้คำตอบจากการใช้ระบบ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ในการตัดสินใจแก้ปัญหา</a:t>
            </a:r>
            <a:r>
              <a:rPr lang="th-TH" altLang="th-TH" sz="2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 ข้อมูล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ดังกล่าวสามารถส่งกลับเข้าสู่ระบบ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ได้อีกครั้งเพื่อวางแผนจัดการในอนาคต ในการตัดสินใจแบบกลุ่ม ระบบ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จะต้องสามารถทำงานร่วมกับ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GDSS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 ซึ่งในปัจจุบันได้มีผู้พัฒนา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ให้สามารถ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Integrate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เข้ากับ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GDSS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ได้เช่น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IMRS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Domino </a:t>
            </a:r>
            <a:r>
              <a:rPr lang="th-TH" alt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เป็นต้น</a:t>
            </a:r>
            <a:endParaRPr lang="en-US" altLang="th-TH" sz="2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03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6.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ความสัมพันธ์ระหว่าง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EIS, Data Access, Data Warehouse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และ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Online Analytical Processing (OLAP) 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>
          <a:xfrm>
            <a:off x="251520" y="1059582"/>
            <a:ext cx="8640960" cy="36724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lnSpc>
                <a:spcPct val="80000"/>
              </a:lnSpc>
              <a:defRPr/>
            </a:pP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การ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พัฒนาระบบ 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สำหรับจัดการฐานข้อมูลหลายรูปแบบ ทำให้การเข้าถึงข้อมูลจากระบบคลังข้อมูล (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</a:t>
            </a:r>
            <a:r>
              <a:rPr lang="en-GB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Warehouse)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และ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ระบบการจัดการฐานข้อมูลต้องเพิ่มประสิทธิภาพในการจัดเตรียมข้อมูลและ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สารสนเทศ ปัจจุบัน 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สามารถเชื่อมโยงเข้ากับระบบเครือข่ายผ่าน 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Web Browser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ทำให้มีผู้ผลิตชุดซอฟต์แวร์ 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ได้รวมหน้าที่การติดต่อกับเครือข่ายอินเตอร์เน็ตที่ เรียกว่า “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Web </a:t>
            </a:r>
            <a:r>
              <a:rPr lang="en-GB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Ready”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ไว้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ในชุด 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Software EIS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สำหรับผู้บริหาร เช่น 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Lotus Note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ต้น การ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สืบค้นข้อมูลผ่านระบบเครือข่าย โดยใช้เครื่องมือวิเคราะห์ข้อมูลหลายมิติ (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Multidimensional Analysis)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รวมกับเครื่องมือการประมวลผลเชิงวิเคราะห์แบบออนไลน์ 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(</a:t>
            </a:r>
            <a:r>
              <a:rPr lang="en-GB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Online Analytical Processing: OLAP)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ช่วยให้ผู้บริหารสามารถแสดงผลข้อมูลได้ทั้งในรูปกราฟิก และตารางคำนวณได้</a:t>
            </a:r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66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0723"/>
            <a:ext cx="9144000" cy="884466"/>
          </a:xfrm>
        </p:spPr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7.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Soft Information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Systems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>
          <a:xfrm>
            <a:off x="251520" y="1059582"/>
            <a:ext cx="8640960" cy="36724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lnSpc>
                <a:spcPct val="80000"/>
              </a:lnSpc>
              <a:defRPr/>
            </a:pPr>
            <a:r>
              <a:rPr lang="th-TH" altLang="th-TH" sz="2800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en-US" altLang="th-TH" sz="28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Soft Information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ข้อมูลที่ยังไม่ได้ผ่านการกลั่นกรอง ประเมินค่า หรือ ประมวลผล แต่มีประโยชน์ต่อกระบวนการตัดสินใจของผู้บริหาร ในระบบธุรกิจขององค์กร 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(</a:t>
            </a:r>
            <a:r>
              <a:rPr lang="en-US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Systems)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หลายด้าน 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</a:t>
            </a:r>
            <a:r>
              <a:rPr lang="en-US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Soft Information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ได้แก่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ข้อมูลการคาดการณ์แนวโน้มของตลาด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ข้อมูล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การวางแผน การตัดสินใจ และการประเมินผล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ข้อมูล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รายงานข่าว แนวโน้มอุตสาหกรรม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ข้อมูล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ตารางการทำงานและการวางแผน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ข้อมูล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การแสดงความคิดเห็น หรือแสดงความรู้สึกของบุคลากร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ข้อมูล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ข่าวลือ</a:t>
            </a:r>
          </a:p>
        </p:txBody>
      </p:sp>
    </p:spTree>
    <p:extLst>
      <p:ext uri="{BB962C8B-B14F-4D97-AF65-F5344CB8AC3E}">
        <p14:creationId xmlns:p14="http://schemas.microsoft.com/office/powerpoint/2010/main" val="24334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915567"/>
            <a:ext cx="8579296" cy="3858602"/>
          </a:xfrm>
        </p:spPr>
        <p:txBody>
          <a:bodyPr/>
          <a:lstStyle/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ความหมายของ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EIS, ESS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EDSS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ประโยชน์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และความสามารถของ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4. ความ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แตกต่างและการทำงานร่วมกันของ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5. ความสัมพันธ์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EIS, Data Access, Data Warehouse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OLAP</a:t>
            </a:r>
          </a:p>
          <a:p>
            <a:endParaRPr lang="en-US" altLang="ko-KR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8. ระบบ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สนับสนุนการตัดสินใจและระบบธุรกิจขององค์กร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>
          <a:xfrm>
            <a:off x="251520" y="1059582"/>
            <a:ext cx="8640960" cy="36724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lnSpc>
                <a:spcPct val="80000"/>
              </a:lnSpc>
              <a:defRPr/>
            </a:pPr>
            <a:r>
              <a:rPr lang="th-TH" alt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ห่วงโซ่</a:t>
            </a:r>
            <a:r>
              <a:rPr lang="th-TH" altLang="th-TH" sz="2400" b="1" dirty="0" err="1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อุปทาน</a:t>
            </a:r>
            <a:r>
              <a:rPr lang="th-TH" alt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alt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Supply Chain)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การศึกษาการเคลื่อนไหวของวัตถุดิบ สารสนเทศ และบริการจากผู้จัดจำหน่าย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Suppliers)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ผ่านโรงงานไปจนถึงผู้บริโภคคนสุดท้าย โดยมีกิจกรรมที่เกี่ยวข้องคือ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1. 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สั่งซื้อ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2. 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ขนส่งวัตถุดิบ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3. 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วางแผนและการควบคุมการผลิต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4. 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พาณิชย์และการควบคุมสินค้าคงคลัง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5. 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กระจายและขนส่งสินค้า</a:t>
            </a:r>
          </a:p>
          <a:p>
            <a:pPr algn="thaiDist">
              <a:lnSpc>
                <a:spcPct val="80000"/>
              </a:lnSpc>
              <a:defRPr/>
            </a:pPr>
            <a:r>
              <a:rPr lang="th-TH" altLang="th-TH" sz="2400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ห่วง</a:t>
            </a:r>
            <a:r>
              <a:rPr lang="th-TH" alt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โซ่แห่งคุณค่า (</a:t>
            </a:r>
            <a:r>
              <a:rPr lang="en-US" alt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Value Chain)</a:t>
            </a:r>
          </a:p>
          <a:p>
            <a:pPr algn="thaiDist">
              <a:lnSpc>
                <a:spcPct val="80000"/>
              </a:lnSpc>
              <a:defRPr/>
            </a:pP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1. Primary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Activities (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ส่วนปฏิบัติงาน หรือส่วนกิจกรรมปฐมภูมิ)</a:t>
            </a:r>
          </a:p>
          <a:p>
            <a:pPr algn="thaiDist">
              <a:lnSpc>
                <a:spcPct val="80000"/>
              </a:lnSpc>
              <a:defRPr/>
            </a:pP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2. Support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Activities (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ส่วนสนับสนุน)</a:t>
            </a:r>
          </a:p>
        </p:txBody>
      </p:sp>
    </p:spTree>
    <p:extLst>
      <p:ext uri="{BB962C8B-B14F-4D97-AF65-F5344CB8AC3E}">
        <p14:creationId xmlns:p14="http://schemas.microsoft.com/office/powerpoint/2010/main" val="28825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9. องค์ประกอบ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ของห่วงโซ่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อุปทาน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Supply Chain)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28478" y="1059581"/>
            <a:ext cx="8218488" cy="3714587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US" altLang="th-TH" sz="28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Upstream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องค์ประกอบแรกสุดของห่วงโซ่</a:t>
            </a:r>
            <a:r>
              <a:rPr lang="th-TH" altLang="th-TH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อุปทาน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เกี่ยวข้องกับวัตถุดิบ รวมถึงการเคลื่อนที่ของวัตถุดิบจากผู้ผลิตวัตถุดิบลำดับที่ 1, 2 จนเป็นวัตถุดิบในการผลิตและเข้าสู่กระบวนการผลิตขององค์กร</a:t>
            </a:r>
          </a:p>
          <a:p>
            <a:pPr algn="thaiDist"/>
            <a:r>
              <a:rPr lang="en-US" altLang="th-TH" sz="28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Internal Supply Chain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องค์ประกอบส่วนกลางของห่วงโซ่ เริ่มตั้งแต่ขั้นตอนการผลิต หลังจากรับวัตถุดิบจากผู้ค้า ไปจนถึงการบรรจุหีบห่อ และจัดเก็บในคลังสินค้า</a:t>
            </a:r>
          </a:p>
          <a:p>
            <a:pPr algn="thaiDist"/>
            <a:r>
              <a:rPr lang="en-US" altLang="th-TH" sz="28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Downstream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องค์ประกอบส่วนท้ายของห่วงโซ่ จะเริ่มต้นที่ผู้กระจายสินค้า ผู้ค้าปลีก ผู้ขายตรง จนถึงผู้บริโภคคน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สุดท้าย</a:t>
            </a:r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>
              <a:buFont typeface="Wingdings" pitchFamily="2" charset="2"/>
              <a:buNone/>
            </a:pPr>
            <a:endParaRPr lang="th-TH" altLang="th-TH" sz="28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91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9. องค์ประกอบของห่วงโซ่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อุปทาน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Supply Chain)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987574"/>
            <a:ext cx="7505650" cy="378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2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9. องค์ประกอบของห่วงโซ่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อุปทาน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Supply Chain)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9" y="987573"/>
            <a:ext cx="7681862" cy="370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7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10.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MRP, ERP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SCM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1059581"/>
            <a:ext cx="8136904" cy="3714587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ระบบ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การวางแผนควบคุมความต้องการวัตถุดิบ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Material Requirements Planning: MRP)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เป็นระบบที่ใช้ควบคุมการใช้วัตถุดิบ โดยจะใช้งาน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MRP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ควบคู่กับ การจัดการห่วงโซ่</a:t>
            </a:r>
            <a:r>
              <a:rPr lang="th-TH" altLang="th-TH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อุปทาน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Supply Chain Management: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SCM)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ยุคแรก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MRP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มีความผิดพลาดเกิดขึ้นบ่อยครั้ง เนื่องจากการวางแผนการผลิต การจัดการสินค้าคงคลัง และการจัดซื้อนั้น ล้วนแต่มีความสัมพันธ์กับ การจัดการทางการเงิน และทรัพยากรบุคคล จึงมีการพัฒนา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MRP II 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ขึ้น ต่อมาได้พัฒนาระบบ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วางแผนการจัดการทรัพยากรในระดับ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องค์กร (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Resource Planning: ERP)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มีวัตถุประสงค์เพื่อการทำงานร่วมกันระหว่างกิจกรรมต่าง ๆ ในกระบวนการธุรกิจภายในองค์กร และได้พัฒนาเป็นการจัดการทรัพยากรภายนอกองค์กรอันเนื่องมาจาก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Supply Chain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และเรียก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Software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ดังกล่าวว่า “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ERP/SCM Software”</a:t>
            </a:r>
          </a:p>
        </p:txBody>
      </p:sp>
    </p:spTree>
    <p:extLst>
      <p:ext uri="{BB962C8B-B14F-4D97-AF65-F5344CB8AC3E}">
        <p14:creationId xmlns:p14="http://schemas.microsoft.com/office/powerpoint/2010/main" val="22485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11. วิวัฒนาการ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ERP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7574"/>
            <a:ext cx="7272808" cy="378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6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แนวโน้มของระบบ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ในอนาคต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67544" y="1059581"/>
            <a:ext cx="8136904" cy="3714587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สนับสนุน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การทำงานแบบ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Multimedia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แผนที่ ภาพ เสียง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แสดง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ข้อมูลในหลายมิติ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Multidimensional Data)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ซอฟต์แวร์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 จะมีลักษณะการทำงานบน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Web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มากขึ้น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มี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การรวบรวมระบบสำนักงานอัตโนมัติเข้ากับระบบวิเคราะห์ข้อมูลของ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การพิมพ์จดหมาย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ทำรายงาน และการคำนวณ เป็นต้น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สนับสนุน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การตัดสินใจแบบกลุ่มมากขึ้น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แนวโน้ม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Global Support Systems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รที่มีการดำเนินธุรกิจทั่วโลกจะต้องการระบบที่สามารถเชื่อมโยงและสื่อสารข้อมูลกันได้อย่างรวดเร็ว</a:t>
            </a:r>
          </a:p>
        </p:txBody>
      </p:sp>
    </p:spTree>
    <p:extLst>
      <p:ext uri="{BB962C8B-B14F-4D97-AF65-F5344CB8AC3E}">
        <p14:creationId xmlns:p14="http://schemas.microsoft.com/office/powerpoint/2010/main" val="3913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12. แนวโน้มของระบบ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ในอนาคต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7544" y="1059581"/>
            <a:ext cx="8136904" cy="3714587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US" altLang="th-TH" sz="24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Exception Report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รายงานความผิดปรกติ หรือรายงานกรณียกเว้น)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รายงาน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ที่ออกในกรณีพิเศษ เป็นรายงานที่จัดทำขึ้นเมื่อมีสิ่งผิดปกติ หรือปัญหาเกิดขึ้น เพื่อรายงานให้ผู้บริหารรับทราบ และทำการตัดสินใจแก้ไขปัญหา เช่น รายงานกรณียกเว้นเมื่อมีการทำงานล่วงเวลามากกว่า 10% ของเวลาการทำงานรวมทั้งหมด</a:t>
            </a:r>
          </a:p>
          <a:p>
            <a:pPr algn="thaiDist"/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Exception </a:t>
            </a:r>
            <a:r>
              <a:rPr lang="en-US" altLang="th-TH" sz="24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Report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รายงานกรณีเฉพาะ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รายงานที่จัดทำขึ้นในกรณีพิเศษ ที่ไม่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มีปรากฏใน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แผนงาน เช่น ในกรณีมีการหยุดงานของพนักงานมากผิดปกติจนทำให้กำลังการผลิตลดลง ผู้บริหารอาจจะต้องการดูรายงานการลาหยุดเฉพาะพนักงานที่มีจำนวนวันลาหยุดมากเกินไป และสามารถดูรายงานกำลังการผลิตที่ลดลงด้วย จะเห็นว่ารายงานประเภทนี้มักจะมีเงื่อนไขในการจัดทำรายงานที่นอกเหนือจากที่มีอยู่แล้ว</a:t>
            </a:r>
          </a:p>
        </p:txBody>
      </p:sp>
    </p:spTree>
    <p:extLst>
      <p:ext uri="{BB962C8B-B14F-4D97-AF65-F5344CB8AC3E}">
        <p14:creationId xmlns:p14="http://schemas.microsoft.com/office/powerpoint/2010/main" val="17293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2304256" cy="884466"/>
          </a:xfrm>
        </p:spPr>
        <p:txBody>
          <a:bodyPr/>
          <a:lstStyle/>
          <a:p>
            <a:r>
              <a:rPr lang="en-US" altLang="ko-KR" sz="4800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End</a:t>
            </a:r>
            <a:endParaRPr lang="ko-KR" altLang="en-US" sz="48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995686"/>
            <a:ext cx="7344816" cy="820688"/>
          </a:xfrm>
        </p:spPr>
        <p:txBody>
          <a:bodyPr/>
          <a:lstStyle/>
          <a:p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Decision Support Systems: EDSS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2837"/>
            <a:ext cx="320446" cy="2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hlinkClick r:id="rId3"/>
          </p:cNvPr>
          <p:cNvSpPr txBox="1"/>
          <p:nvPr/>
        </p:nvSpPr>
        <p:spPr>
          <a:xfrm>
            <a:off x="1547664" y="4774168"/>
            <a:ext cx="7596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2"/>
            <a:ext cx="8579296" cy="3960439"/>
          </a:xfrm>
        </p:spPr>
        <p:txBody>
          <a:bodyPr/>
          <a:lstStyle/>
          <a:p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6. Soft Information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ภายใน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Systems</a:t>
            </a:r>
          </a:p>
          <a:p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ระบบ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สนับสนุนการตัดสินใจและระบบธุรกิจขององค์กร</a:t>
            </a:r>
          </a:p>
          <a:p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8. MRP, ERP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SCM</a:t>
            </a:r>
          </a:p>
          <a:p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9.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แนวโน้มของระบบ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ในอนาคต</a:t>
            </a:r>
          </a:p>
          <a:p>
            <a:endParaRPr lang="en-US" altLang="ko-KR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31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สารสนเทศสำหรับผู้บริหารระดับสูง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Executive Information System: EIS)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ระบบสารสนเทศที่มีพื้นฐานการทำงานด้วยระบบคอมพิวเตอร์ที่ช่วยให้ผู้บริหารระดับสูงสามารถเข้าถึง รวบรวม วิเคราะห์ และประมวลผล สารสนเทศ ทั้งภายในและนอกองค์กรตามต้องการได้อย่างสะดวก รวดเร็วยิ่งขึ้น เช่น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กำหนดนโยบาย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วางแผน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จัดตั้งงบประมาณ</a:t>
            </a:r>
          </a:p>
          <a:p>
            <a:pPr algn="thaiDist"/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ความหมาย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EIS, ESS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EDSS 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64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07504" y="1059583"/>
            <a:ext cx="8795320" cy="3714586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ระบบสนับสนุนการทำงานของผู้บริหารระดับสูง (</a:t>
            </a:r>
            <a:r>
              <a:rPr lang="en-US" altLang="ko-KR" sz="2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Executive Support System: ESS)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ที่มีการเพิ่มเติมความสามารถ เช่น ใช้อินเทอร์เน็ตเพื่อค้นหาสารสนเทศได้ สามารถประชุมทางไกล หรือการมีระบบสำนักงานอัตโนมัติรวมอยู่ด้วย</a:t>
            </a:r>
          </a:p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ระบบสารสนเทศระดับองค์กร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Information System: EIS)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ระบบที่สนับสนุนการใช้สารสนเทศร่วมกันทั้งองค์กรตามความต้องการในแต่ละส่วนงาน สำหรับผู้ใช้ตั้งแต่ระดับปฏิบัติการจนถึงระดับสูง และสามารถทำงานร่วมกับองค์กรอื่น ได้ ซึ่งจัดว่าเป็นส่วนสำคัญของระบบ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Enterprise Resource Planning (ERP)</a:t>
            </a:r>
          </a:p>
          <a:p>
            <a:pPr algn="thaiDist"/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ความหมาย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EIS, ESS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EDSS </a:t>
            </a:r>
          </a:p>
        </p:txBody>
      </p:sp>
    </p:spTree>
    <p:extLst>
      <p:ext uri="{BB962C8B-B14F-4D97-AF65-F5344CB8AC3E}">
        <p14:creationId xmlns:p14="http://schemas.microsoft.com/office/powerpoint/2010/main" val="19131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ประโยชน์ของ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63571"/>
            <a:ext cx="5544616" cy="36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3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2914"/>
            <a:ext cx="8316924" cy="345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7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31590"/>
            <a:ext cx="8190910" cy="357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ในการขุดเจาะสารสนเทศ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Drill Down)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ในการสร้างความสำเร็จ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Critical Success Factor)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ในการเข้าถึงสารสนเทศที่สำคัญได้ทุกสถานะ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Status Access)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ในการวิเคราะห์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Analysis)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ในการสร้างรายงานกรณีพิเศษ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Exception Reporting)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ในการใช้สีและแสง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Color and Audio)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ในการนำร่องสารสนเทศ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Navigation of Information)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8. ความสามารถ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ในการติดต่อสื่อสาร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Communication)</a:t>
            </a:r>
          </a:p>
          <a:p>
            <a:pPr algn="thaiDist"/>
            <a:endParaRPr lang="en-US" altLang="ko-KR" sz="1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คุณลักษณะและความสามารถของ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โดยทั่วไป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79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2288</Words>
  <Application>Microsoft Office PowerPoint</Application>
  <PresentationFormat>นำเสนอทางหน้าจอ (16:9)</PresentationFormat>
  <Paragraphs>152</Paragraphs>
  <Slides>28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30" baseType="lpstr">
      <vt:lpstr>Office Theme</vt:lpstr>
      <vt:lpstr>Custom Design</vt:lpstr>
      <vt:lpstr>งานนำเสนอ PowerPoint</vt:lpstr>
      <vt:lpstr> เนื้อหา</vt:lpstr>
      <vt:lpstr> เนื้อหา</vt:lpstr>
      <vt:lpstr> 1. ความหมายของ EIS, ESS และ EDSS </vt:lpstr>
      <vt:lpstr> 1. ความหมายของ EIS, ESS และ EDSS </vt:lpstr>
      <vt:lpstr> 2. ประโยชน์ของ EIS</vt:lpstr>
      <vt:lpstr>3. คุณลักษณะและความสามารถของ EIS โดยทั่วไป</vt:lpstr>
      <vt:lpstr>3. คุณลักษณะและความสามารถของ EIS โดยทั่วไป</vt:lpstr>
      <vt:lpstr>3. คุณลักษณะและความสามารถของ EIS โดยทั่วไป</vt:lpstr>
      <vt:lpstr>3. คุณลักษณะและความสามารถของ EIS โดยทั่วไป</vt:lpstr>
      <vt:lpstr>3. คุณลักษณะและความสามารถของ EIS โดยทั่วไป</vt:lpstr>
      <vt:lpstr>3. คุณลักษณะและความสามารถของ EIS โดยทั่วไป</vt:lpstr>
      <vt:lpstr>3. คุณลักษณะและความสามารถของ EIS โดยทั่วไป</vt:lpstr>
      <vt:lpstr>4. ความแตกต่างและการทำงานร่วมกันของ EIS กับ DSS</vt:lpstr>
      <vt:lpstr>4. ความแตกต่างและการทำงานร่วมกันของ EIS กับ DSS</vt:lpstr>
      <vt:lpstr>4. ความแตกต่างและการทำงานร่วมกันของ EIS กับ DSS</vt:lpstr>
      <vt:lpstr>5. การทำงานร่วมกันระหว่าง EIS และ DSS</vt:lpstr>
      <vt:lpstr>6. ความสัมพันธ์ระหว่าง EIS, Data Access, Data Warehouse      และ Online Analytical Processing (OLAP) </vt:lpstr>
      <vt:lpstr>7. Soft Information ภายใน Enterprise Systems</vt:lpstr>
      <vt:lpstr>8. ระบบสนับสนุนการตัดสินใจและระบบธุรกิจขององค์กร</vt:lpstr>
      <vt:lpstr>9. องค์ประกอบของห่วงโซ่อุปทาน (Supply Chain)</vt:lpstr>
      <vt:lpstr>9. องค์ประกอบของห่วงโซ่อุปทาน (Supply Chain)</vt:lpstr>
      <vt:lpstr>9. องค์ประกอบของห่วงโซ่อุปทาน (Supply Chain)</vt:lpstr>
      <vt:lpstr>10. MRP, ERP และ SCM</vt:lpstr>
      <vt:lpstr>11. วิวัฒนาการของ ERP</vt:lpstr>
      <vt:lpstr>12. แนวโน้มของระบบ EIS และ ESS ในอนาคต</vt:lpstr>
      <vt:lpstr>12. แนวโน้มของระบบ EIS และ ESS ในอนาคต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164</cp:revision>
  <dcterms:created xsi:type="dcterms:W3CDTF">2014-04-01T16:27:38Z</dcterms:created>
  <dcterms:modified xsi:type="dcterms:W3CDTF">2018-01-26T05:53:47Z</dcterms:modified>
</cp:coreProperties>
</file>