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33"/>
    <a:srgbClr val="FF9900"/>
    <a:srgbClr val="FF66CC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1563638"/>
            <a:ext cx="50760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</a:t>
            </a:r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4</a:t>
            </a:r>
            <a:endParaRPr lang="en-US" altLang="ko-KR" sz="40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  <a:p>
            <a:r>
              <a:rPr lang="en-US" altLang="ko-KR" sz="28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Executive </a:t>
            </a:r>
            <a:r>
              <a:rPr lang="en-US" altLang="ko-KR" sz="28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Support </a:t>
            </a:r>
            <a:r>
              <a:rPr lang="en-US" altLang="ko-KR" sz="28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Systems : </a:t>
            </a:r>
            <a:r>
              <a:rPr lang="en-US" altLang="ko-KR" sz="28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EDS</a:t>
            </a:r>
            <a:endParaRPr lang="en-US" altLang="ko-KR" sz="28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915566"/>
            <a:ext cx="878497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การประมวลผลข้อมูลที่มีจำนวนมากและซับซ้อนนั้นเป็นไปได้ยาก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การรักษาความทันสมัยของข้อมูลและระบบเป็นไปได้ยาก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การรักษาความลับและความปลอดภัยของข้อมูล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ข้อจำกัดในการ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ลงทุน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และการ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 (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Implementation) </a:t>
            </a:r>
            <a:endParaRPr lang="en-US" altLang="ko-KR" sz="28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องค์กร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ไม่สามารถประเมินมูลค่าของประโยชน์หรือผลตอบแทนที่องค์กรจะได้รับจากการที่นาระบบสนับสนุนผู้บริหารเข้ามาใช้ได้ โดยเฉพาะอย่างยิ่งมูลค่าในรูปของตัวเงินที่ยากจะประเมิน ก่อให้เกิดสถานการณ์ที่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เรียกว่า</a:t>
            </a:r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400" b="1" dirty="0" smtClean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Productivity </a:t>
            </a:r>
            <a:r>
              <a:rPr lang="en-US" altLang="ko-KR" sz="2400" b="1" dirty="0">
                <a:solidFill>
                  <a:srgbClr val="00B05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paradox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ในลักษณะที่เกิดความขัดแย้งระหว่างประโยชน์หรือข้อดีที่คาดหวังไว้ตามทฤษฎีกับคุณค่าหรือผลตอบแทนที่ไม่สามารถประเมินออกมาเป็นตัวเงินได้อย่างชัดเจนในทางปฏิบัติ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ข้อจำกัด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82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74"/>
          </a:xfrm>
        </p:spPr>
        <p:txBody>
          <a:bodyPr/>
          <a:lstStyle/>
          <a:p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คุณลักษณะของระบบสนับสนุนการตัดสินใจ</a:t>
            </a: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เปรียบเทียบ</a:t>
            </a:r>
            <a:b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ระบบสารสนเทศประเภทอื่น ๆ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81844"/>
              </p:ext>
            </p:extLst>
          </p:nvPr>
        </p:nvGraphicFramePr>
        <p:xfrm>
          <a:off x="440348" y="1275606"/>
          <a:ext cx="8263304" cy="3195067"/>
        </p:xfrm>
        <a:graphic>
          <a:graphicData uri="http://schemas.openxmlformats.org/drawingml/2006/table">
            <a:tbl>
              <a:tblPr/>
              <a:tblGrid>
                <a:gridCol w="818886"/>
                <a:gridCol w="1563328"/>
                <a:gridCol w="1637772"/>
                <a:gridCol w="2456658"/>
                <a:gridCol w="1786660"/>
              </a:tblGrid>
              <a:tr h="302457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TPS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MIS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DSS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ESS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204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Focus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Data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Information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Decision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Decision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8495"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Purpose</a:t>
                      </a:r>
                      <a:endParaRPr lang="en-US" sz="1600" b="1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บันทึกรายการเปลี่ยนแปลงที่เกิดขึ้นประจาวัน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จัดทารายงานตามความต้องการของผู้ใช้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ถูกสร้างขึ้นมาเพื่อช่วยผู้ใช้วิเคราะห์ข้อมูล และใช้เฉพาะงานด้านการตัดสินใจ 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สนับสนุนการวางแผนยุทธศาสตร์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Input</a:t>
                      </a:r>
                      <a:endParaRPr lang="en-US" sz="16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ข้อมูลจากรายการเปลี่ยนแปลงต่าง ๆที่เกิดขึ้นจริง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ข้อมูลจาก </a:t>
                      </a:r>
                      <a:r>
                        <a:rPr lang="en-US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TPS</a:t>
                      </a:r>
                      <a:endParaRPr lang="en-US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ข้อมูลจากระบบ</a:t>
                      </a:r>
                      <a:r>
                        <a:rPr lang="en-US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TPS </a:t>
                      </a:r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และ ข้อมูลเพื่อการสร้างตัวแบบ การตัดสินใจ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ข้อมูลสรุปจากภายใน และภายนอกองค์การ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3690">
                <a:tc>
                  <a:txBody>
                    <a:bodyPr/>
                    <a:lstStyle/>
                    <a:p>
                      <a:r>
                        <a:rPr lang="en-US" sz="1400" b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Output</a:t>
                      </a:r>
                      <a:endParaRPr lang="en-US" sz="1600" b="1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เอกสารอ้างอิง เช่น ใบเสร็จ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รายงานสาหรับผู้บริหาร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ทางเลือกที่เหมาะสม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สารสนเทศประกอบการตัดสินใจในรูปแบบที่ง่ายต่อความเข้าใจ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0536">
                <a:tc>
                  <a:txBody>
                    <a:bodyPr/>
                    <a:lstStyle/>
                    <a:p>
                      <a:r>
                        <a:rPr lang="th-TH" sz="14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คุณลักษณะ</a:t>
                      </a:r>
                      <a:r>
                        <a:rPr lang="th-TH" sz="1400" b="1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ที่สำคัญ</a:t>
                      </a:r>
                      <a:endParaRPr lang="th-TH" sz="16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เป็นจุดเริ่มต้นของข้อมูลต่าง ๆในองค์กร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จัดทารายงานตามรูปแบบที่กาหนดล่วงหน้าโดยผู้ใช้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มีความยืดหยุ่น และสามารถตอบสนองต่อการตัดสินใจของผู้บริหารได้อย่างรวดเร็ว 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ใช้ข้อมูลทั้งจากภายในและภายนอกเพื่อประกอบการตัดสินใจ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ง่ายต่อการใช้งาน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096">
                <a:tc>
                  <a:txBody>
                    <a:bodyPr/>
                    <a:lstStyle/>
                    <a:p>
                      <a:r>
                        <a:rPr lang="th-TH" sz="1400" b="1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ผู้ใช้</a:t>
                      </a:r>
                      <a:endParaRPr lang="th-TH" sz="1600" b="1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พนักงานระดับปฏิบัติการ และ ผู้บริหารระดับต้น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ผู้บริหารระดับต้นและกลาง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ผู้บริหารระดับกลางและสูง</a:t>
                      </a:r>
                      <a:endParaRPr lang="th-TH" sz="16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ผู้บริหารระดับสูง</a:t>
                      </a:r>
                      <a:endParaRPr lang="th-TH" sz="16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355" marR="353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1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Executive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Support Systems :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EDS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 ระบบสนับสนุนการตัดสินใจประเภทหนึ่งซึ่งได้รับการพัฒนามาโดยเฉพาะสำหรับผู้ บริหารระดับสูงเพื่อสนับสนุนการตัดสินใจในปัญหาแบบไม่มีโครงสร้าง ผู้บริหารระดับสูงใช้ระบบ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เป็นเครื่องมือที่ช่วยอำนวยความสะดวกรวดเร็วในการบริหารและตัดสินใจ โดยระบบจะให้ข้อมูลที่ถูกต้อง ทันสมัยตามความต้องเพื่อในการกำหนดวิสัยทัศน์ ภารกิจ กลยุทธ์ วัตถุประสงค์ และเป้าหมาย รวมถึงการวางแผนระยะยาว นอกจากนี้ระบบยังช่วยอำนวยความสะดวกในการติดต่อสื่อสารระหว่างผู้บริหารและ บุคลากรในองค์การและระหว่างองค์การ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Executive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Support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Systems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ESS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ได้รับการพัฒนาให้มีความสามารถเหมาะสมและง่ายต่อการใช้งาน สอดคล้องกับความต้องการ ทักษะ รวมถึงความสามารถในการเข้าถึงข้อมูลของผู้บริหารระบบ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บางครั้งเรียกว่าระบบ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ซึ่งเป็นระบบที่ให้สารสนเทศสำหรับผู้บริหารระดับสูงเช่นกันแต่ระบบ </a:t>
            </a:r>
            <a:r>
              <a:rPr lang="en-US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ESS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ระรวมความสามารถเพิ่มเติมด้านการสื่อสารอิเล็กทรอนิกส์ การวิเคราะห์ข้อมูล การจัดการและการจัดลำดับงาน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Executive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Support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Systems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ESS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052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915566"/>
            <a:ext cx="8579296" cy="3858602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ระบบ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สนับสนุนผู้บริหารจึงมีลักษณะเฉพาะบางอย่างที่ไม่เหมือนกับระบบสารสนเทศประเภทอื่น ๆ ในด้านของการใช้งาน ระบบสนับสนุนผู้บริหารถูกออกแบบให้มีความง่ายต่อการใช้งาน และรองรับความต้องการใช้งานที่มีความถี่ค่อนข้างสูง และความต้องการสารสนเทศที่เปลี่ยนแปลงอยู่เสมอในสภาวะที่มีการแข่งขันทางธุรกิจสูง ไม่เพียงแต่การใช้งานง่ายเพียงอย่างเดียว ระบบสนับสนุนผู้บริหารจะต้องมีการแสดงผลข้อมูลในรูปแบบที่ง่ายต่อการทาความเข้าใจ ชัดเจน น่าสนใจ และมีการตอบสนองที่รวดเร็ว ตรงต่อความต้องการของผู้บริหารในสถานการณ์ต่าง ๆอีกด้วย โดยสรุประบบสนับสนุนผู้บริหารมีลักษณะเฉพาะต่าง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ๆ ดัง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แสดงในตารางข้างล่างนี้</a:t>
            </a:r>
          </a:p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(ที่มา: เกียรติโกมล และ เขจรนันทน์, 2551)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ลักษณะเฉพาะของระบบสนับสนุนผู้บริหาร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754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ลักษณะเฉพาะของระบบสนับสนุนผู้บริหาร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00033"/>
              </p:ext>
            </p:extLst>
          </p:nvPr>
        </p:nvGraphicFramePr>
        <p:xfrm>
          <a:off x="251520" y="1174449"/>
          <a:ext cx="8406934" cy="3348941"/>
        </p:xfrm>
        <a:graphic>
          <a:graphicData uri="http://schemas.openxmlformats.org/drawingml/2006/table">
            <a:tbl>
              <a:tblPr/>
              <a:tblGrid>
                <a:gridCol w="2501236"/>
                <a:gridCol w="5905698"/>
              </a:tblGrid>
              <a:tr h="40897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ลักษณะ</a:t>
                      </a:r>
                      <a:endParaRPr lang="th-TH" sz="32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rgbClr val="FF000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th-TH" sz="3200" b="1" dirty="0">
                        <a:solidFill>
                          <a:srgbClr val="FF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2914"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ความถี่ในการใช้งาน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ค่อนข้างบ่อยถึงบ่อยมาก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542">
                <a:tc>
                  <a:txBody>
                    <a:bodyPr/>
                    <a:lstStyle/>
                    <a:p>
                      <a:pPr algn="l"/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ทักษะทางคอมพิวเตอร์และ สารสนเทศ</a:t>
                      </a:r>
                      <a:endParaRPr lang="th-TH" sz="20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ไม่จาเป็นต้องมีทักษะสูงเนื่องจากผู้ใช้สามารถเรียนรู้และใช้งานได้ง่าย 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8542"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ความยืดหยุ่น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สูงและต้องสามารถปรับรูปแบบให้สอดคล้องกับความต้องการของผู้บริหารได้ 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2989">
                <a:tc>
                  <a:txBody>
                    <a:bodyPr/>
                    <a:lstStyle/>
                    <a:p>
                      <a:pPr algn="l"/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การใช้งาน</a:t>
                      </a:r>
                      <a:endParaRPr lang="th-TH" sz="20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การตัดสินใจเชิงกลยุทธ์ การแก้ไขวิกฤต การตรวจสอบ และการควบคุมการดาเนินงานของธุรกิจ 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5326">
                <a:tc>
                  <a:txBody>
                    <a:bodyPr/>
                    <a:lstStyle/>
                    <a:p>
                      <a:pPr algn="l"/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การตัดสินใจ</a:t>
                      </a:r>
                      <a:endParaRPr lang="th-TH" sz="20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มีข้อมูลไม่ชัดเจน มีความไม่แน่นอนสูง และไม่มีโครงสร้าง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6251">
                <a:tc>
                  <a:txBody>
                    <a:bodyPr/>
                    <a:lstStyle/>
                    <a:p>
                      <a:pPr algn="l"/>
                      <a:r>
                        <a:rPr lang="th-TH" sz="180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แหล่งที่มาของข้อมูล</a:t>
                      </a:r>
                      <a:endParaRPr lang="th-TH" sz="200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ต้องการข้อมูลทั้งที่เป็นทางการและไม่เป็นทางการจากทั้งภายนอกและภาย ในองค์การ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6251"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การแสดงข้อมูล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มีการนาเสนอข้อมูลในหลายรูปแบบ เช่น ตัวอักษร ตาราง ภาพ เสียงและระบบสื่อผสม </a:t>
                      </a:r>
                      <a:endParaRPr lang="th-TH" sz="2000" dirty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63639" marR="63639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1059582"/>
            <a:ext cx="8502116" cy="3714586"/>
          </a:xfrm>
        </p:spPr>
        <p:txBody>
          <a:bodyPr/>
          <a:lstStyle/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ลักษณะ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งานของผู้บริหารระดับสูงนั้นแตกต่างออกไปจากงานของกลุ่มคนอื่น ๆในองค์กรดังนั้น ระบบสนับสนุนผู้บริหารที่เหมาะสมจะมีความสำคัญและมีประโยชน์อย่างมากต่อการทางานและการตัดสินใจของผู้บริหารระดับสูง โดยเฉพาะอย่างยิ่งในเรื่องของการสนับสนุนให้ผู้บริหารสามารถมองเห็นภาพความเป็นไปในธุรกิจของตนเองรวมถึงเป้าหมายของการบริหารได้อย่างชัดเจน</a:t>
            </a:r>
          </a:p>
          <a:p>
            <a:pPr algn="thaiDist"/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อกจากนี้ระบบสนับสนุนผู้บริหารยังมีส่วนช่วยเป็นอย่างมากในการจัดเตรียมสารสนเทศที่ถูกต้องและทันต่อเหตุการณ์ทั้งในแง่ของภาพรวมและรายละเอียด ทาให้ง่ายต่อการพยากรณ์แนวโน้มหรือคาดคะเน วางแผนแนวทางในการแก้ปัญหา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ต่างๆ ได้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ความสำคัญของระบบสนับสนุนผู้บริหาร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462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1059582"/>
            <a:ext cx="8502116" cy="3714586"/>
          </a:xfrm>
        </p:spPr>
        <p:txBody>
          <a:bodyPr/>
          <a:lstStyle/>
          <a:p>
            <a:pPr algn="thaiDist"/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</a:t>
            </a:r>
            <a:r>
              <a:rPr lang="th-TH" altLang="ko-KR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ในแง่ขององค์กร ระบบสนับสนุนผู้บริหารมีส่วนสำคัญเป็นอย่างมากในด้านการวางแผนกลยุทธ์ การขยายตัวขององค์กร และการแข่งขันกับองค์กรอื่น เนื่องจากเรื่องเหล่านี้ ล้วนแล้วแต่เป็นกิจกรรมหลักของผู้บริหารระดับสูง ดังนั้นการนาระบบสนับสนุนผู้บริหารที่เหมาะสมมาใช้จึงมีความสำคัญต่อการลดความเสี่ยง หรือ การสูญเสียโอกาส รวมถึงมีส่วนช่วยในการสร้างภาพลักษณ์ที่ดีขององค์กรอีกด้วย</a:t>
            </a:r>
            <a:endParaRPr lang="th-TH" altLang="ko-KR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ความสำคัญของระบบสนับสนุนผู้บริหาร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223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1059582"/>
            <a:ext cx="8502116" cy="3714586"/>
          </a:xfrm>
        </p:spPr>
        <p:txBody>
          <a:bodyPr/>
          <a:lstStyle/>
          <a:p>
            <a:pPr algn="thaiDist"/>
            <a:r>
              <a:rPr lang="th-TH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ko-KR" sz="2400" b="1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สนับสนุนผู้บริหารควรจะมีความสามารถที่จะสนับสนุนงานต่าง </a:t>
            </a:r>
            <a:r>
              <a:rPr lang="th-TH" altLang="ko-KR" sz="2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ๆดั </a:t>
            </a:r>
            <a:r>
              <a:rPr lang="th-TH" altLang="ko-KR" sz="2400" b="1" dirty="0" err="1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งนี้</a:t>
            </a:r>
            <a:endParaRPr lang="th-TH" altLang="ko-KR" sz="2400" b="1" dirty="0">
              <a:solidFill>
                <a:srgbClr val="FF00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การเจาะลึกข้อมูล หรือ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Drill-Down Menu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เพื่อที่จะช่วยผู้บริหารหาสาเหตุหรือที่มาของสารสนเทศที่ได้รับ โดยสามารถเข้าไปสืบค้นและนาข้อมูลออกมาใช้ได้ในระดับที่ต้องการ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งาน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Ad Hoc Analysis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ให้เครื่องมือในการวิเคราะห์ข้อมูล เช่นเดียวกับระบบ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โดยสามารถนาเสนอผลลัพธ์เป็นกราฟที่เข้าใจง่าย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การวิเคราะห์แนวโน้ม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Trend Analysis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เป็นเครื่องมือ พยากรณ์วิเคราะห์แนวโน้มของสิ่งต่าง ๆ โดยใช้ข้อมูลภายในและภายนอก</a:t>
            </a:r>
          </a:p>
          <a:p>
            <a:pPr algn="thaiDist"/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การสร้างรายงานสิ่งผิดปรกติ หรือ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Exception Reporting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ให้เครื่องมือในการออกรายงานของข้อมูลที่มีความผิดปรกติ เช่นเดียวกับ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MRS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882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352" y="1059582"/>
            <a:ext cx="8682136" cy="3714586"/>
          </a:xfrm>
        </p:spPr>
        <p:txBody>
          <a:bodyPr/>
          <a:lstStyle/>
          <a:p>
            <a:pPr algn="thaiDist"/>
            <a:r>
              <a:rPr lang="en-US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Intelligent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ระบบอัจฉริยะที่มีการเตือนผู้บริหารหากพบความผิดปกติจากการดาเนินงานในองค์กร โดยทาให้เป็นระบบอัตโนมัติเพื่อให้ผู้บริหารทางานได้สะดวกรวดเร็วมากขึ้น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Intelligent with DSS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เป็นการรวมกับระบบ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ในการทางาน โดยระบบ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จะทาหน้าที่เตือนผู้บริหารเมื่อเกิดปัญหา ส่วนข้อมูลใน 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ช่วยในการวิเคราะห์หาทางเลือกที่ดีที่สุดในการแก้ปัญหา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ระบบช่วยนำทาง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ไปยังสารสนเทศ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Navigation of information)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จะใช้ย่นระยะเวลาในการใช้</a:t>
            </a:r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งานทำให้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ผู้บริหารไม่สับสนในการใช้งาน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7. การ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สื่อสาร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Communication)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ต้องมีการติดต่อสื่อสารที่รวดเร็วทันใจ สะดวก เช่นระบบไปรษณีย์อิเล็กทรอนิกส์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E-mail)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ระบบการแลกเปลี่ยนข้อมูลอิเล็กทรอนิกส์ (</a:t>
            </a:r>
            <a:r>
              <a:rPr lang="en-US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Electronic Data interchange: EDI) 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หรืออินเทอร์เน็ต เป็นต้น</a:t>
            </a:r>
            <a:endParaRPr lang="th-TH" altLang="ko-KR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ความสามารถของระบบสนับสนุนผู้บริหาร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94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1423</Words>
  <Application>Microsoft Office PowerPoint</Application>
  <PresentationFormat>นำเสนอทางหน้าจอ (16:9)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งานนำเสนอ PowerPoint</vt:lpstr>
      <vt:lpstr> Executive Support Systems : ESS</vt:lpstr>
      <vt:lpstr> Executive Support Systems : ESS</vt:lpstr>
      <vt:lpstr> ลักษณะเฉพาะของระบบสนับสนุนผู้บริหาร</vt:lpstr>
      <vt:lpstr> ลักษณะเฉพาะของระบบสนับสนุนผู้บริหาร</vt:lpstr>
      <vt:lpstr>ความสำคัญของระบบสนับสนุนผู้บริหาร</vt:lpstr>
      <vt:lpstr>ความสำคัญของระบบสนับสนุนผู้บริหาร</vt:lpstr>
      <vt:lpstr>ความสามารถของระบบสนับสนุนผู้บริหาร</vt:lpstr>
      <vt:lpstr>ความสามารถของระบบสนับสนุนผู้บริหาร</vt:lpstr>
      <vt:lpstr>ข้อจำกัดของระบบสนับสนุนผู้บริหาร</vt:lpstr>
      <vt:lpstr>คุณลักษณะของระบบสนับสนุนการตัดสินใจเปรียบเทียบ กับระบบสารสนเทศประเภทอื่น ๆ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200</cp:revision>
  <dcterms:created xsi:type="dcterms:W3CDTF">2014-04-01T16:27:38Z</dcterms:created>
  <dcterms:modified xsi:type="dcterms:W3CDTF">2018-02-26T07:55:48Z</dcterms:modified>
</cp:coreProperties>
</file>