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59" r:id="rId2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33CC"/>
    <a:srgbClr val="FF9933"/>
    <a:srgbClr val="FF9900"/>
    <a:srgbClr val="00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1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ree-powerpoint-templates-design.com/free-powerpoint-templates-desig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0522" y="3291830"/>
            <a:ext cx="44634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Asst.Prof</a:t>
            </a:r>
            <a:r>
              <a:rPr kumimoji="0"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Juthawut</a:t>
            </a:r>
            <a:r>
              <a:rPr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Chantharamalee</a:t>
            </a:r>
            <a:endParaRPr kumimoji="0" lang="en-US" altLang="ko-KR" sz="2000" b="1" dirty="0">
              <a:solidFill>
                <a:schemeClr val="bg1">
                  <a:lumMod val="8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1563638"/>
            <a:ext cx="5292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Chapter </a:t>
            </a:r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5</a:t>
            </a:r>
            <a:endParaRPr lang="en-US" altLang="ko-KR" sz="4000" b="1" dirty="0" smtClean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  <a:p>
            <a:r>
              <a:rPr lang="en-US" altLang="ko-KR" sz="3200" b="1" dirty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Organization Information Systems : OIS</a:t>
            </a:r>
            <a:endParaRPr lang="en-US" altLang="ko-KR" sz="3200" b="1" dirty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7494"/>
            <a:ext cx="1301512" cy="321849"/>
          </a:xfrm>
          <a:prstGeom prst="rect">
            <a:avLst/>
          </a:prstGeom>
        </p:spPr>
      </p:pic>
      <p:pic>
        <p:nvPicPr>
          <p:cNvPr id="102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51256"/>
            <a:ext cx="640891" cy="57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540" y="34581"/>
            <a:ext cx="1735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hlinkClick r:id="rId6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ในปัจจุบันส่วนใหญ่จะเป็นระบบที่นำคอมพิวเตอร์มาใช้  หรือที่เรียกว่า ระบบสารสนเทศอิงคอมพิวเตอร์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CBIS)     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ระบบสารสนเทศสามารถจัดแบ่งประเภทได้หลายวิธี ประเภทของระบบสารสนเทศที่สำคัญ 3 ประเภท ดังนี้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ระบบสารสนเทศจำแนกตามประเภทของธุรกิจ : โดยจะต้องออกแบบให้สอดคล้องและเหมาะสมกับลักษณะงานขององค์การเหล่านั้น ระบบสารสนเทศที่จำแนกตามประเภทของธุรกิจ โดยทั่วไปจะเป็นระบบสารสนเทศขนาดใหญ่ที่ประกอบด้วยระบบสารสนเทศที่จำแนกตามหน้าที่ย่อยๆ หลายระบบ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ประเภทของระบบ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สารสนเทศที่ใช้ในองค์กร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46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ระบบสารสนเทศจำแนกตามหน้าที่ของงาน : จะเป็นระบบที่จำแนกตามลักษณะหรือหน้าที่ของงานหลัก ซึ่งแต่ละระบบสามารถประกอบด้วยระบบสารสนเทศย่อยๆ ที่เป็นกิจกรรมของงานหลัก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ระบบสารสนเทศจำแนกตามลักษณะการดำเนินงาน : จะถูกออกแบบให้มีความสอดคล้องกับลักษณะงานและระดับของผู้ใช้งานเพื่อให้สอดคล้องกับการนำสารสนเทศไปใช้ประกอบการบริหารและตัดสินใจ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ประเภทของระบบ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สารสนเทศที่ใช้ในองค์กร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155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ระบบสารสนเทศประมวลผลธุรกรรม (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Transaction Processing Systems: TPS)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ระบบสารสนเทศประเภทแรกที่นิยมนำมาใช้อย่างแพร่หลาย เพื่อการประมวลผลที่รวดเร็ว ลดค่าใช้จ่าย และปรับปรุงการให้บริการลูกค้า ระบบสารสนเทศแบบประมวลผลธุรกรรมทำหน้าที่รวบรวม บันทึกข้อมูลในแฟ้มข้อมูล(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File)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หรือฐานข้อมูล(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Database)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และประมวลผลข้อมูลที่เกิดจากการทำธุรกรรมและการปฏิบัติงานประจำ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Routine)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ขององค์การเพื่อนำไปจัดทำระบบสารสนเทศที่เกี่ยวข้องกับข้อมูล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นั้นๆ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519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โดย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ปกติ  พนักงานระดับปฏิบัติงานจะเป็นผู้จัดทำระบบสารสนเทศประเภทนี้  แต่ด้วยความก้าวหน้าของเทคโนโลยี  ในปัจจุบันจึงได้มีการพัฒนาระบบการประมวลผลธุรกรรมที่ลูกค้าสามารถป้อนข้อมูลและประมวลผลรายการด้วยตนเองได้  เรียกระบบสารสนเทศลักษณะนี้ว่า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Customer Integrated Systems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CIS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ระบบฝาก-ถอนเงิน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อัตโนมัติ ลักษณะ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การประมวลผลข้อมูลของ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TPS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2 ประเภทคือ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91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ko-KR" sz="28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1.1 การประมวลผลแบบกลุ่ม (</a:t>
            </a:r>
            <a:r>
              <a:rPr lang="en-US" altLang="ko-KR" sz="28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Batch Processing)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เป็นการประมวลผลที่ข้อมูลจะถูกรวบรวมและสะสมไว้ระหว่างช่วงเวลาที่กำหนด แล้วจึงจะประมวลผลรวมกันเป็นครั้งเดียว  การออกแบบลักษณะการประมวลผลแบบกลุ่มก็เพื่อประหยัดค่าใช้จ่าย  และให้เกิดความเหมาะสมกับ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ของงาน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11710"/>
            <a:ext cx="475252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94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ko-KR" sz="28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1.2 การประมวลผลแบบทันที (</a:t>
            </a:r>
            <a:r>
              <a:rPr lang="en-US" altLang="ko-KR" sz="28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Real-Time Processing)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ประมวลผลแต่ละรายการและให้ผลลัพธ์ทันทีเมื่อมีการป้อนข้อมูลเข้าสู่ระบบการประมวลผลแบบทันทีถ้าเป็นการประมวลผลรายการแบบออนไลน์จะเรียกว่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Online Transaction Processing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OLTP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 การจองตั๋วเครื่องบิน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884" y="2355726"/>
            <a:ext cx="42862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10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ระบบสารสนเทศเพื่อการจัดการ (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Management Information System: MIS</a:t>
            </a:r>
            <a:r>
              <a:rPr lang="en-US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th-TH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ระบบสารสนเทศที่โดยปกติแล้วจะประมวลผลและสรุปผลจากแฟ้มข้อมูลหรือฐานข้อมูลที่ได้จาก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TPS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เพื่อจัดทำสารสนเทศตามความต้องการของผู้บริหารสำหรับนำไปใช้ในการวางแผน ควบคุม  กำกับดูแล  สั่งการ  และประกอบการตัดสินใจ  โดยสามารถจำแนกได้เป็น 4 ประเภทดังนี้             </a:t>
            </a:r>
          </a:p>
          <a:p>
            <a:pPr algn="thaiDist"/>
            <a:r>
              <a:rPr lang="th-TH" altLang="ko-KR" sz="28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2.1 รายงานที่จัดทำตามระยะเวลาที่กำหนด (</a:t>
            </a:r>
            <a:r>
              <a:rPr lang="en-US" altLang="ko-KR" sz="28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Periodic Reports)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เป็นรายงานที่จัดทำขึ้นตามระยะเวลาที่กำหนดไว้ล่วงหน้า ซึ่งอาจเป็นรายงานที่จัดทำขึ้นทุกวัน ทุกสัปดาห์ ทุกเดือน หรือทุกๆ ปี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021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7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2.2 รายงานสรุป (</a:t>
            </a:r>
            <a:r>
              <a:rPr lang="en-US" altLang="ko-KR" sz="27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Summarized Reports) </a:t>
            </a:r>
            <a:r>
              <a:rPr lang="th-TH" altLang="ko-KR" sz="27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เป็นรายงานที่จัดทำเพื่อสรุปการดำเนินงานโดยภาพรวม  โดยปกติจะแสดงผลในรูปของตารางสรุปจำนวนและกราฟเปรียบเทียบ             </a:t>
            </a:r>
          </a:p>
          <a:p>
            <a:pPr algn="thaiDist"/>
            <a:r>
              <a:rPr lang="th-TH" altLang="ko-KR" sz="27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2.3 รายงานที่จัดทำตามเงื่อนไขเฉพาะ (</a:t>
            </a:r>
            <a:r>
              <a:rPr lang="en-US" altLang="ko-KR" sz="27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Exception Reports) </a:t>
            </a:r>
            <a:r>
              <a:rPr lang="th-TH" altLang="ko-KR" sz="27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รายงานที่จัดทำตามเงื่อนไขพิเศษไม่อยู่ในเกณฑ์การจัดทำรายงานตามปกติ  มีวัตถุประสงค์เพื่อให้ผู้บริหารได้ใช้สารสนเทศสำหรับการตัดสินใจอย่างทันเวลา             </a:t>
            </a:r>
          </a:p>
          <a:p>
            <a:pPr algn="thaiDist"/>
            <a:r>
              <a:rPr lang="th-TH" altLang="ko-KR" sz="27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2.4 รายงานที่จัดทำตามความต้องการ (</a:t>
            </a:r>
            <a:r>
              <a:rPr lang="en-US" altLang="ko-KR" sz="2700" dirty="0">
                <a:solidFill>
                  <a:srgbClr val="FF66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Demand Reports) </a:t>
            </a:r>
            <a:r>
              <a:rPr lang="th-TH" altLang="ko-KR" sz="27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เป็นรายงานที่มีลักษณะตรงข้ามกับรายงานที่จัดทำตามระยะเวลาที่กำหนด ซึ่งรายงานจะกระทำตามเวลาอย่างสม่ำเสมอ ในขณะที่ </a:t>
            </a:r>
            <a:r>
              <a:rPr lang="en-US" altLang="ko-KR" sz="27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Demand Reports </a:t>
            </a:r>
            <a:r>
              <a:rPr lang="th-TH" altLang="ko-KR" sz="27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จะจัดทำเมื่อผู้บริหารมีความต้องการในรายงานนั้นๆ เท่านั้น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163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</a:t>
            </a:r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 (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Support Systems: DSS)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เป็นระบบสารสนเทศที่นำข้อมูลจากฐานข้อมูลต่างๆ มาใช้ในการตัดสินใจ และจะช่วยสนับสนุนการแก้ปัญหาและตัดสินใจเฉพาะกรณีตามที่ผู้บริหารต้องการ เป็นการเน้นการตัดสินใจอย่างมีประสิทธิภาพ        ลักษณะสำคัญของ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จะต้องเป็นระบบที่ให้สารสนเทศอย่างรวดเร็วต่อการตัดสินใจ เพื่อใช้ในการแก้ปัญหาและกำหนดกลยุทธ์ ดังนั้น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จึงควรออกแบบในลักษณะที่โต้ตอบกับผู้ใช้เพื่อสืบค้นข้อมูลจากฐานข้อมูล ซึ่งผู้บริหารมีบทบาทสำคัญยิ่งต่อการกำหนดรูปแบบการพัฒนา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13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ปัจจุบัน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มีการใช้เครื่องมือสำหรับการวิเคราะห์ข้อมูลทางออนไลน์จากฐานข้อมูลขนาดใหญ่ที่ได้มาจากการรวบรวมข้อมูลอดีตและปัจจุบันของ 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TPS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และข้อมูลภายนอกองค์การ  เรียกว่า 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Online Analytical Processing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OLAP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สำหรับให้ผู้บริหารได้เรียกดูข้อมูลจากคลังข้อมูล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Warehouse)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หลายๆ มุมมอง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ที่แตกต่าง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กัน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3284"/>
            <a:ext cx="3422154" cy="194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25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บทบาทของระบบสารสนเทศในองค์กร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องค์การ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ตามความหมายทางเทคนิค หมายถึง โครงสร้างทางสังคมอย่างเป็นทางการที่มีความมั่นคง โดยรับเอาทรัพยากรจากสิ่งแวดล้อมมาผ่านกระบวนการเพื่อสร้างหรือผลิตผลลัพธ์ คำจำกัดความด้านเทคนิคนี้จะเน้นองค์ประกอบขององค์การ 3 ส่วนคือ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ปัจจัยหลักด้านการผลิต ได้แก่ เงินทุนและแรงงาน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การบวนการผลิต ซึ่งจะเปลี่ยนสิ่งที่นำเข้าให้เป็นผลิตภัณฑ์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ผลผลิต ได้แก่ สินค้าและ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บริการ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ระบบสารสนเทศในองค์กร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23878"/>
            <a:ext cx="3810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07504" y="915566"/>
            <a:ext cx="8754144" cy="3858602"/>
          </a:xfrm>
        </p:spPr>
        <p:txBody>
          <a:bodyPr/>
          <a:lstStyle/>
          <a:p>
            <a:pPr algn="thaiDist"/>
            <a:r>
              <a:rPr lang="th-TH" altLang="ko-KR" sz="25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โดยทั่วไปการ</a:t>
            </a:r>
            <a:r>
              <a:rPr lang="th-TH" altLang="ko-KR" sz="25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ตัดสินใจในการดำเนินงานขององค์การมักจะเป็นการตัดสินใจของกลุ่มผู้บริหาร  ดัง นั้นปัจจุบันจึงได้มีการพัฒนาระบบสารสนเทศเพื่อใช้ในการสนับสนุนการแก้ไขปัญหาของกลุ่ม เรียกระบบนี้ว่า ระบบสารสนเทศสำหรับการตัดสินใจกลุ่ม (</a:t>
            </a:r>
            <a:r>
              <a:rPr lang="en-US" altLang="ko-KR" sz="25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Group Decision Support System: GDSS)       GDSS </a:t>
            </a:r>
            <a:r>
              <a:rPr lang="th-TH" altLang="ko-KR" sz="25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เป็นระบบสารสนเทศที่นำเทคโนโลยีคอมพิวเตอร์มาใช้ในการเสนอและแลกเปลี่ยนความคิด เห็น ระดมความคิด วิเคราะห์และการแก้ไขปัญหาเพื่อหาแนวทางหรือรูปแบบในการตัดสินใจร่วมกันของ กลุ่ม  และปัจจุบันสามารถใช้สนับสนุนการตัดสินใจของกลุ่มสมาชิกที่อยู่คนละสถานที่กันได้ด้วย       นอกจาก </a:t>
            </a:r>
            <a:r>
              <a:rPr lang="en-US" altLang="ko-KR" sz="25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GDSS </a:t>
            </a:r>
            <a:r>
              <a:rPr lang="th-TH" altLang="ko-KR" sz="25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  ยังมีระบบสารสนเทศสำหรับการตัดสินใจระบบอื่นๆ อีก  เช่น  ระบบสารสนเทศทาง</a:t>
            </a:r>
            <a:r>
              <a:rPr lang="th-TH" altLang="ko-KR" sz="25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ภูมิศาสตร์ (</a:t>
            </a:r>
            <a:r>
              <a:rPr lang="en-US" altLang="ko-KR" sz="25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Geographic Information Systems : GIS) </a:t>
            </a:r>
            <a:r>
              <a:rPr lang="th-TH" altLang="ko-KR" sz="25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</a:t>
            </a:r>
            <a:r>
              <a:rPr lang="th-TH" altLang="ko-KR" sz="25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เป็นระบบสารสนเทศสำหรับการตัดสินใจที่เกี่ยวข้องกับตำแหน่งของสถานที่และเส้นทางการ</a:t>
            </a:r>
            <a:r>
              <a:rPr lang="th-TH" altLang="ko-KR" sz="25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เดินทางกัน</a:t>
            </a:r>
            <a:endParaRPr lang="th-TH" altLang="ko-KR" sz="25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7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ระบบสารสนเทศสำหรับผู้บริหารระดับสูง (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Executive Information Systems: EIS </a:t>
            </a:r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Executive Support Systems: ESS)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เป็นระบบสารสนเทศที่ช่วยสนับสนุนการวิเคราะห์ปัญหา ศึกษาแนวโน้ม และการวางแผนกลยุทธ์  ผู้บริหารสามารถเข้าถึงสารสนเทศโดยกำหนดมุมมองได้ในรูปแบบต่างๆ  จึงเป็นระบบที่มีความยืดหยุ่นและคล่องตัวสูง  และรวดเร็วต่อความต้องการ  ใช้งานได้ง่าย      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เข้าถึงสามาสนเทศจากฐานข้อมูลภายในและภายนอกองค์การและจะนำเสนอสารสนเทศที่ได้จากการวิเคราะห์ในรูปของรายงาน  ตาราง  และกราฟ  เพื่อการสรุปสารสนเทศให้ผู้บริหารได้เข้าใจง่ายและประหยัดเวลา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764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6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ปัญญาประดิษฐ์ (</a:t>
            </a:r>
            <a:r>
              <a:rPr lang="en-US" altLang="ko-KR" sz="26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Artificial Intelligence: AI) </a:t>
            </a:r>
            <a:r>
              <a:rPr lang="th-TH" altLang="ko-KR" sz="26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และระบบผู้เชี่ยวชาญ (</a:t>
            </a:r>
            <a:r>
              <a:rPr lang="en-US" altLang="ko-KR" sz="26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Expert Systems: ES)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ปัญญาประดิษฐ์เป็นความพยายามที่จะพัฒนาระบบคอมพิวเตอร์ (ทั้งฮาร์ดแวร์และซอฟต์แวร์) ให้สามารถปฏิบัติงานเหมือนกับมนุษย์หรือเลียนแบบ การทำงานของมนุษย์  </a:t>
            </a:r>
            <a:endParaRPr lang="en-US" altLang="ko-KR" sz="26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AI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มีหลายสาขา เช่น การประมวลผลภาษาธรรมชาติ 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Natural Language Processing),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ศาสตร์ด้านหุ่นยนต์(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Robotics),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ระบบการมองเห็น 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Vision </a:t>
            </a:r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Systems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),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ระบบการ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เรียนรู้ 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Learning Systems),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เครือข่ายเส้นประสาท(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Neural Networks)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และระบบผู้เชี่ยวชาญ(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Expert </a:t>
            </a:r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Systems)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ผู้เชี่ยวชาญ 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Expert Systems)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หรือระบบฐานความรู้ 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Knowledge-based System)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เป็นระบบที่รวบรวมและจัดเก็บความรู้และประสบการณ์ของผู้เชี่ยวชาญ เพื่อช่วยในการหาข้อสรุปและคำแนะนำให้กับผู้ใช้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061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763688" y="4240476"/>
            <a:ext cx="5184576" cy="474226"/>
          </a:xfrm>
        </p:spPr>
        <p:txBody>
          <a:bodyPr/>
          <a:lstStyle/>
          <a:p>
            <a:pPr algn="thaiDist"/>
            <a:r>
              <a:rPr lang="th-TH" altLang="ko-KR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การทำงานของระบบผู้เชี่ยวชาญ </a:t>
            </a:r>
            <a:r>
              <a:rPr lang="th-TH" altLang="ko-KR" sz="2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altLang="ko-KR" sz="2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Expert </a:t>
            </a:r>
            <a:r>
              <a:rPr lang="en-US" altLang="ko-KR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Systems) </a:t>
            </a:r>
            <a:endParaRPr lang="th-TH" altLang="ko-KR" sz="24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2290" name="Picture 2" descr="http://2.bp.blogspot.com/-O8AEQ__cVgA/ULN3tltAEmI/AAAAAAAAACs/-82xC2Aoxus/s1600/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37" y="1059582"/>
            <a:ext cx="5616624" cy="318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48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6. ระบบสารสนเทศสำนักงาน (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Office Information Systems: OIS)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หรือระบบสำนักงานอัตโนมัติ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Office Automation Systems: OAS)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สารสนเทศที่นำเทคโนโลยีมาประยุกต์ใช้เพื่อช่วยเพิ่มประสิทธิภาพในการทำงานของผู้ปฏิบัติงานและผู้บริหาร  แบ่งได้เป็น 5 ประเภท  คือ  ระบบจัดการเอกสาร  ระบบการจัดการข่าวสาร  ระบบการทำงานร่วมกัน /ประชุมทางไกล  ระบบการประมวลภาพ  และระบบการจัดการสำนักงาน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ระบบสารสนเทศที่อิงคอมพิวเตอร์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Computer-Based Information Systems)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แบ่งเป็น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 ประเภทดังนี้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333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ความสัมพันธ์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ของระบบสารสนเทศแบบต่างๆ ในองค์การ  โดยปกติแล้ว 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TPS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จะเป็นแหล่งข้อมูลพื้นฐานให้กับระบบสารสนเทศอื่นๆ ในขณะที่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จะเป็นระบบที่รับข้อมูลจากระบบสารสนเทศในระดับที่ต่ำกว่า นอกจากนี้ ในระบบสารสนเทศแต่ละประเภทอาจมีการแลกเปลี่ยนข้อมูลภายในระบบย่อยๆ กันเอง เช่น ระบบสารสนเทศฝ่ายขายกับระบบสารสนเทศฝ่ายผลิต และระบบสารสนเทศฝ่ายจัดส่งสินค้า เป็นต้น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ความสัมพันธ์ของระบบสารสนเทศแบบต่างๆ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882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195736" y="4227934"/>
            <a:ext cx="4176464" cy="432048"/>
          </a:xfrm>
        </p:spPr>
        <p:txBody>
          <a:bodyPr/>
          <a:lstStyle/>
          <a:p>
            <a:pPr algn="thaiDist"/>
            <a:r>
              <a:rPr lang="th-TH" altLang="ko-KR" sz="2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ความสัมพันธ์</a:t>
            </a:r>
            <a:r>
              <a:rPr lang="th-TH" altLang="ko-KR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ของระบบสารสนเทศแบบ</a:t>
            </a:r>
            <a:r>
              <a:rPr lang="th-TH" altLang="ko-KR" sz="2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ต่างๆ</a:t>
            </a:r>
            <a:endParaRPr lang="th-TH" altLang="ko-KR" sz="24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ความสัมพันธ์ของระบบสารสนเทศแบบต่างๆ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3554" name="Picture 2" descr="http://2.bp.blogspot.com/-NUTffNIq9JY/ULN4FSLeE4I/AAAAAAAAAC0/PyN6q90NEvE/s1600/rel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87574"/>
            <a:ext cx="446449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43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1275606"/>
            <a:ext cx="2304256" cy="884466"/>
          </a:xfrm>
        </p:spPr>
        <p:txBody>
          <a:bodyPr/>
          <a:lstStyle/>
          <a:p>
            <a:r>
              <a:rPr lang="en-US" altLang="ko-KR" sz="4800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End</a:t>
            </a:r>
            <a:endParaRPr lang="ko-KR" altLang="en-US" sz="4800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1995686"/>
            <a:ext cx="7344816" cy="820688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Organization Information Systems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OIS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22837"/>
            <a:ext cx="320446" cy="2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hlinkClick r:id="rId3"/>
          </p:cNvPr>
          <p:cNvSpPr txBox="1"/>
          <p:nvPr/>
        </p:nvSpPr>
        <p:spPr>
          <a:xfrm>
            <a:off x="1547664" y="4774168"/>
            <a:ext cx="759633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บทบาทของระบบสารสนเทศในองค์กร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ระบบสารสนเทศมีผลกระทบต่อกระบวนการทำงานและโครงสร้างขององค์การดังนี้ 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ลดระดับขั้นของการจัดการ 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มีความคล่องตัวในการดำเนินงาน 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ลดขั้นตอนการดำเนินงาน 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เปลี่ยนแปลงกระบวนการจัดการ 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กำหนดขอบเขตการดำเนินงานใหม่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ผลกระทบของระบบสารสนเทศต่อองค์การ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61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เทคโนโลยี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อินเตอร์เน็ตสนับสนุนการทำธุรกิจอิเล็กทรอนิกส์และเกิดขึ้นขององค์การแบบ เครือข่าย ช่วยให้จัดการแพร่กระจายข่าวสารไปยังบุคคลภายในและภายนอกได้ทันที องค์การสามารถใช้สารสนเทศนี้เพื่อปรับปรุงกระบวนทางธุรกิจภายในและภายนอก องค์การได้ เทคโนโลยีในการประสานและการเชื่อมโยงสามารถนำมาใช้ในการปรับเปลี่ยนโครงสร้าง  ขยายขอบเขตการทำงานและควบคุมการปฏิบัติงาน  รวมทั้งการนำเสนอสินค้าและบริการ  ซึ่งหากมีการนำเทคโนโลยีสารสนเทศมาใช้งานเกือบทุกส่งนขององค์การและเป็นองค์ประกอบหลักในการดำเนินธุรกิจ  รวมถึงการบริหารจัดการจะทำให้องค์การเข้าสู่ลักษณะของ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องค์การดิจิทัล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องค์การดิจิทัล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และองค์การแบบเครือข่าย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83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เป็นรูปแบบขององค์การแบบใหม่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เป็นเครือข่ายขององค์การที่เชื่อมโยงกันด้วยเทคโนโลยีสารสนเทศเพื่อแลกเปลี่ยนทักษะ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ลด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ต้นทุน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และกระจายสินค้าและบริการ  โดยไม่มีข้อจำกัดเกี่ยวกับสถานที่ตั้งของ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องค์การ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ลักษณะขององค์กรเสมือนจริงมีดังนี้     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มี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ขอบเขตขององค์การไม่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ชัดเจน เนื่องจาก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อาจกระจายอยู่ต่างสถานที่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กัน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ทำให้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ยาก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ต่อการกำหนด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ขอบเขตที่แน่ชัดขององค์การ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ใช้เทคโนโลยีสื่อสารโทรคมนาคม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องค์การเสมือนจริง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Virtual Organization)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0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754144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มีความเป็นเลิศ : องค์การอิสระแต่ละองค์การจะนำความสามารถหลักหรือความ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เลิศ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มาใช้เพื่อให้เกิดประโยชน์ทางการตลาด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มีความไว้วางใจ      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มีโอกาสทางตลาด : องค์การอิสระต่างๆ อาจรวมกันเป็นองค์การเสมือนจริงใน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ถาวร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หรือชั่วคราว  เนื่องจากเห็นว่ามีโอกาสทางการตลาด  และสลายตัวเมื่อโครงการจบ 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องค์การเสมือนจริง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Virtual Organization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) 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72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ผู้ปฏิบัติงาน (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Worker)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เป็นบุคลากรที่ดำเนินงานด้านการสนับสนุนและอำนวยความสะดวกให้กับบุคลากรฝ่ายต่างๆ เป็นผู้ทำกิจกรรมประจำวันตลอดจนจัดทำฐานข้อมูลและรายงานขององค์การ      </a:t>
            </a:r>
          </a:p>
          <a:p>
            <a:pPr algn="thaiDist"/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ผู้บริหารระดับปฏิบัติการ (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Operational Manager)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หรือเรียกทั่วไปว่า  หัวหน้างาน(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Supervisors)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บริหารระดับนี้จะทำหน้าที่ควบคุมและดูแลการดำเนินงานประจำวันของบุคลากรระดับปฏิบัติงานให้เป็นไปอย่างมีประสิทธิภาพ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ระดับของผู้ใช้ระบบสารสนเทศ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78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ผู้บริหารระดับกลาง (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Middle Manager)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เป็นผู้ที่กำกับการบริหารงานของผู้บริหารระดับปฏิบัติการ รวมทั้งวางแผนยุทธวิธีเพื่อให้การดำเนินงานขององค์การบรรลุเป้าหมาย นอกจากนี้ยังต้องทำหน้าที่ประสานงานกับผู้บริหารระดับสูงเพื่อรับนโยบาย  แล้วนำมาวางแผนการปฏิบัติงาน      </a:t>
            </a:r>
          </a:p>
          <a:p>
            <a:pPr algn="thaiDist"/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ผู้บริหารระดับสูง (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Senior Manager)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หรือเรียกทั่วไปว่า 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Executive Managers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เป็นผู้บริหารระดับสูงสุดขององค์การ  เป็นผู้ที่รับผิดชอบด้านการวางแผนกล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ยุทธ์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Strategic 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Planning)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ในการกำหนดเป้าหมาย  และวัตถุประสงค์ขององค์การ  ตลอดจนดูแลองค์การในภาพรวม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ระดับของผู้ใช้ระบบสารสนเทศ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77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ระดับของผู้ใช้ระบบสารสนเทศ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3.bp.blogspot.com/-YLvTHN7OT5c/ULNzMx23TvI/AAAAAAAAAB8/ydcOKKWwF9E/s1600/lev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7574"/>
            <a:ext cx="5328592" cy="338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5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2470</Words>
  <Application>Microsoft Office PowerPoint</Application>
  <PresentationFormat>นำเสนอทางหน้าจอ (16:9)</PresentationFormat>
  <Paragraphs>131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9" baseType="lpstr">
      <vt:lpstr>Office Theme</vt:lpstr>
      <vt:lpstr>Custom Design</vt:lpstr>
      <vt:lpstr>งานนำเสนอ PowerPoint</vt:lpstr>
      <vt:lpstr> ระบบสารสนเทศในองค์กร</vt:lpstr>
      <vt:lpstr>ผลกระทบของระบบสารสนเทศต่อองค์การ </vt:lpstr>
      <vt:lpstr>องค์การดิจิทัลและองค์การแบบเครือข่าย </vt:lpstr>
      <vt:lpstr>องค์การเสมือนจริง (Virtual Organization) </vt:lpstr>
      <vt:lpstr>องค์การเสมือนจริง (Virtual Organization)  </vt:lpstr>
      <vt:lpstr>ระดับของผู้ใช้ระบบสารสนเทศ </vt:lpstr>
      <vt:lpstr>ระดับของผู้ใช้ระบบสารสนเทศ </vt:lpstr>
      <vt:lpstr>ระดับของผู้ใช้ระบบสารสนเทศ </vt:lpstr>
      <vt:lpstr>ประเภทของระบบสารสนเทศที่ใช้ในองค์กร</vt:lpstr>
      <vt:lpstr>ประเภทของระบบสารสนเทศที่ใช้ในองค์กร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ระบบสารสนเทศที่อิงคอมพิวเตอร์  (Computer-Based Information Systems) แบ่งเป็น 6 ประเภทดังนี้ </vt:lpstr>
      <vt:lpstr>ความสัมพันธ์ของระบบสารสนเทศแบบต่างๆ</vt:lpstr>
      <vt:lpstr>ความสัมพันธ์ของระบบสารสนเทศแบบต่างๆ</vt:lpstr>
      <vt:lpstr>The End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215</cp:revision>
  <dcterms:created xsi:type="dcterms:W3CDTF">2014-04-01T16:27:38Z</dcterms:created>
  <dcterms:modified xsi:type="dcterms:W3CDTF">2018-03-02T02:42:36Z</dcterms:modified>
</cp:coreProperties>
</file>