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259" r:id="rId5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33CC"/>
    <a:srgbClr val="FF9933"/>
    <a:srgbClr val="FF9900"/>
    <a:srgbClr val="00FF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1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ree-powerpoint-templates-design.com/free-powerpoint-templates-design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0522" y="3291830"/>
            <a:ext cx="44634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Asst.Prof</a:t>
            </a:r>
            <a:r>
              <a:rPr kumimoji="0" lang="en-US" altLang="ko-KR" sz="2000" b="1" dirty="0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Juthawut</a:t>
            </a:r>
            <a:r>
              <a:rPr lang="en-US" altLang="ko-KR" sz="2000" b="1" dirty="0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Chantharamalee</a:t>
            </a:r>
            <a:endParaRPr kumimoji="0" lang="en-US" altLang="ko-KR" sz="2000" b="1" dirty="0">
              <a:solidFill>
                <a:schemeClr val="bg1">
                  <a:lumMod val="8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51920" y="1563638"/>
            <a:ext cx="52920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Chapter </a:t>
            </a:r>
            <a:r>
              <a:rPr lang="en-US" altLang="ko-KR" sz="40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9</a:t>
            </a:r>
            <a:endParaRPr lang="en-US" altLang="ko-KR" sz="4000" b="1" dirty="0" smtClean="0">
              <a:solidFill>
                <a:schemeClr val="bg1"/>
              </a:solidFill>
              <a:latin typeface="TH Sarabun New" panose="020B0500040200020003" pitchFamily="34" charset="-34"/>
              <a:ea typeface="맑은 고딕" pitchFamily="50" charset="-127"/>
              <a:cs typeface="TH Sarabun New" panose="020B0500040200020003" pitchFamily="34" charset="-34"/>
            </a:endParaRPr>
          </a:p>
          <a:p>
            <a:r>
              <a:rPr lang="th-TH" altLang="ko-KR" sz="3200" b="1" dirty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โปรแกรมสำเร็จรูปกับการวิเคราะห์ข้อมูล</a:t>
            </a:r>
            <a:endParaRPr lang="en-US" altLang="ko-KR" sz="3200" b="1" dirty="0">
              <a:solidFill>
                <a:schemeClr val="bg1"/>
              </a:solidFill>
              <a:latin typeface="TH Sarabun New" panose="020B0500040200020003" pitchFamily="34" charset="-34"/>
              <a:ea typeface="맑은 고딕" pitchFamily="50" charset="-127"/>
              <a:cs typeface="TH Sarabun New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7494"/>
            <a:ext cx="1301512" cy="321849"/>
          </a:xfrm>
          <a:prstGeom prst="rect">
            <a:avLst/>
          </a:prstGeom>
        </p:spPr>
      </p:pic>
      <p:pic>
        <p:nvPicPr>
          <p:cNvPr id="1026" name="Picture 2" descr="ผลการค้นหารูปภาพสำหรับ sd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51256"/>
            <a:ext cx="640891" cy="57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540" y="34581"/>
            <a:ext cx="1735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hlinkClick r:id="rId6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นอกจากนี้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for Windows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ยังสามารถบันทึกไฟล์ข้อมูลที่ใช้งานให้อยู่ในรูปแบบของไฟล์ที่นำไปใช้กับโปรแกรมประเภทอื่นได้อีกด้วยส่วนวิธีการใช้งานขอ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for windows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เป็นรูปแบบการใช้ที่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ง่ายเนื่องจาก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มีระบบเมนูให้โต้ตอบที่เป็น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Dialog box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และเป็นระบบหน้าต่างให้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เลือกชนิด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Check box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Option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button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อีกทั้งผู้ใช้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ยังสามารถบันทึกขั้นตอนการทำงานที่ผู้ใช้เลือกมาเป็นชุดคำสั่ง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Syntax)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คล้ายกับการทำงานเป็นโปรแกรมตามแบบของ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SPSS/PC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ส่วนการใช้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for Windows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นั้น ผู้ใช้ควรจะมีพื้นฐานการใช้โปรแกรมประยุกต์บน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Microsoft windows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มาบ้างแล้ว ซึ่งจะทำให้การใช้งาน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for windows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คล่องตัวมากขึ้นระบบ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windows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91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ปัจจุบัน โปรแกรม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มีการพัฒนาโปรแกรมรุ่นใหม่ออกมาอยู่เป็นประจำ และมีขอบเขตงานวิเคราะห์ทางสถิติ ที่ครอบคลุมกว้างขวางขึ้น ไม่ว่าจะเป็นงานการวิเคราะห์ข้อมูลทางด้านธุรกิจ การตลาด การควบคุมการผลิต ตลอดจนการวิเคราะห์ข้อมูลทางด้านวิทยาศาสตร์ ทางอุตสาหกรรม ทำให้ความหมายของ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ปรับเปลี่ยนมาเป็น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Statistical Product and Service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Solutions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11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0156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ซึ่ง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ในปัจจุบันโปรแกรม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พัฒนาให้รองรับระบบปฏิบัติการของ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Windows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ประกอบด้วยชุดการทำงานต่าง ๆ (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Module)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ซึ่งเรียกว่า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Family of Product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ดังนี้</a:t>
            </a:r>
          </a:p>
          <a:p>
            <a:pPr algn="thaiDist"/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ชุด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BASE System </a:t>
            </a:r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2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Professional Statistics</a:t>
            </a:r>
          </a:p>
          <a:p>
            <a:pPr algn="thaiDist"/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Advanced Statistics </a:t>
            </a:r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4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Tables</a:t>
            </a:r>
          </a:p>
          <a:p>
            <a:pPr algn="thaiDist"/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Trends </a:t>
            </a:r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6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Categories</a:t>
            </a:r>
          </a:p>
          <a:p>
            <a:pPr algn="thaiDist"/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7.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CHAID </a:t>
            </a:r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8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LISREL</a:t>
            </a:r>
          </a:p>
          <a:p>
            <a:pPr algn="thaiDist"/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9.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Exact Tests </a:t>
            </a:r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10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Developers Kit</a:t>
            </a:r>
          </a:p>
          <a:p>
            <a:pPr algn="thaiDist"/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11.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 </a:t>
            </a:r>
            <a:r>
              <a:rPr lang="en-US" altLang="ko-KR" sz="26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Mapinfo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12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 </a:t>
            </a:r>
            <a:r>
              <a:rPr lang="en-US" altLang="ko-KR" sz="26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Teleform</a:t>
            </a:r>
            <a:endParaRPr lang="th-TH" altLang="ko-KR" sz="2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prstClr val="white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prstClr val="white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prstClr val="white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prstClr val="white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prstClr val="white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prstClr val="white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prstClr val="white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prstClr val="white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prstClr val="white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652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6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ข้อดี</a:t>
            </a:r>
            <a:r>
              <a:rPr lang="th-TH" altLang="ko-KR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ของโปรแกรม </a:t>
            </a:r>
            <a:r>
              <a:rPr lang="en-US" altLang="ko-KR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</a:t>
            </a:r>
          </a:p>
          <a:p>
            <a:pPr algn="thaiDist"/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โปรแกรมเป็นที่รู้จักแพร่หลายนิยมใช้ทางด้านสังคมศาสตร์ เป็นส่วนใหญ่ และนิยมใช้ทางด้านการแพทย์และสาธารณสุขในกรณีที่ไม่ต้องใช้สถิติขั้นสูง สามารถหาหนังสืออ่านได้ง่ายกว่า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STATA</a:t>
            </a:r>
          </a:p>
          <a:p>
            <a:pPr algn="thaiDist"/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โปรแกรมใช้ง่าย สามารถเลือก</a:t>
            </a:r>
            <a:r>
              <a:rPr lang="th-TH" altLang="ko-KR" sz="26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คําสั่ง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ได้จากเมนูได้ โดยเฉพาะผู้ที่ไม่ได้ เชี่ยวชาญทางด้านสถิติมากนัก และสามารถบันทึกเป็น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syntax </a:t>
            </a:r>
            <a:r>
              <a:rPr lang="th-TH" altLang="ko-KR" sz="26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สําหรับ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</a:t>
            </a:r>
            <a:r>
              <a:rPr lang="th-TH" altLang="ko-KR" sz="2600" dirty="0" err="1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คําสั่ง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ไว้ใช้ภายหลังได้</a:t>
            </a:r>
          </a:p>
          <a:p>
            <a:pPr algn="thaiDist"/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dataset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</a:t>
            </a:r>
            <a:r>
              <a:rPr lang="th-TH" altLang="ko-KR" sz="26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จํากัด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ว่าสร้างมาจาก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version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ไหน เพราะสามารถที่จะ เปิดได้ทุก</a:t>
            </a:r>
            <a:r>
              <a:rPr lang="th-TH" altLang="ko-KR" sz="26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เวอร์ชั่น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เช่น สร้าง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dataset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มาจากเวอร์ชัน 12 สามารถที่จะ</a:t>
            </a:r>
            <a:r>
              <a:rPr lang="th-TH" altLang="ko-KR" sz="26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นํา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dataset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มาเปิดที่เวอร์ชัน 10 ได้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5318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ข้อเสียของ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ในกรณีที่เป็นสถิติขั้นสูง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จะมีปัญหาไม่สามารถ วิเคราะห์ได้ เช่น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Survival</a:t>
            </a:r>
          </a:p>
          <a:p>
            <a:pPr algn="thaiDist"/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อาจเกิดปัญหา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garbage in garbage out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หมายความว่า ถ้าไม่สามารถแยกแยะว่าตัวไหนเป็นตัวแปรต้น ตัวแปรตาม หรือ ตัวแปรชนิดใดได้แน่ชัด แล้วใส่ตัวแปรนั้นเข้าไป โปรแกรมก็จะ 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คํานวณ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ออกมาตามข้อมูลที่เราใส่เข้าไป 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ทํา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ให้ผลการวิเคราะห์ ข้อมูลผิดพลาด ตามมาด้วยการอภิปรายผลผิดอีก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14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394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(Statistical Analysis System)  </a:t>
            </a:r>
          </a:p>
          <a:p>
            <a:pPr algn="thaiDist"/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เป็นคำย่อมาจาก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Statistical Analysis System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เขียนโดย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Institute Incorporation Carry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, Carry, North </a:t>
            </a:r>
            <a:r>
              <a:rPr lang="en-US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Corolina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, U.S.A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เพื่อการใช้ประโยชน์ของนักวิจัยและนักสถิติโดยตรง เป็นโปรแกรมสำเร็จรูปขนาดใหญ่ สำหรับวิเคราะห์ข้อมูลทางสถิติที่มีประสิทธิภาพ มีความสามารถหลาย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ด้าน ดังนี้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7591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(Statistical Analysis System)  </a:t>
            </a:r>
          </a:p>
          <a:p>
            <a:pPr algn="thaiDist"/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เป็นคำย่อมาจาก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Statistical Analysis System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เขียนโดย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Institute Incorporation Carry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, Carry, North </a:t>
            </a:r>
            <a:r>
              <a:rPr lang="en-US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Corolina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, U.S.A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เพื่อการใช้ประโยชน์ของนักวิจัยและนักสถิติโดยตรง เป็นโปรแกรมสำเร็จรูปขนาดใหญ่ สำหรับวิเคราะห์ข้อมูลทางสถิติที่มีประสิทธิภาพ มีความสามารถหลาย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ด้าน ดังนี้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ป้อนข้อมูลการดึงและการบริหารจัดการ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เขียนรายงานและการออกแบบกราฟิก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วิเคราะห์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ทางสถิติและคณิตศาสตร์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การคาดการณ์ทางธุรกิจและสนับสนุนการตัดสินใจ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การดำเนินงานการจัดการงานวิจัยและโครงการ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การพัฒนาโปรแกรมประยุกต์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3254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คาดการณ์ทางธุรกิจและสนับสนุนการตัดสินใจ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ดำเนินงานการจัดการงานวิจัยและโครงการ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6.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พัฒนาโปรแกรมประยุกต์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17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46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ภาพรวมพื้นฐาน ของระบบ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สิ่งอำนวยความสะดวกการจัดการข้อมูล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การเขียนโปรแกรมภาษา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วิเคราะห์ข้อมูลและการรายงานค่าสาธารณูปโภค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เรียนรู้การใช้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Base 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ช่วย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ให้ผู้ใช้สามารถ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ทำงาน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กับผู้ใช้สมบัติ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เหล่านี้ของ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ได้ดี นอกจากนี้ยังเตรียมความพร้อมในการเรียนรู้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Product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อื่น ๆ ซึ่งมีพื้นฐานข้อมูลที่เหมือนกัน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18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20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68213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รายละเอียดของชุดคำสั่งดังกล่าว เป็นดังนี้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บอกความต้องการข้อมูลแก่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เพื่อจะเริ่มต้นการสร้างข้อมูล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โดยตั้งชื่อว่า </a:t>
            </a:r>
            <a:endParaRPr lang="en-US" altLang="ko-KR" sz="28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WEIGHT_CLUB</a:t>
            </a:r>
            <a:endParaRPr lang="en-US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คำสั่ง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INPUT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เพื่อระบุเขตข้อมูลที่จะอ่านจากการป้อนข้อมูลและชื่อตัวแปร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ซึ่งจะถูกสร้างขึ้น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จาก (</a:t>
            </a:r>
            <a:r>
              <a:rPr lang="en-US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IDNumber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,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ชื่อทีม, </a:t>
            </a:r>
            <a:r>
              <a:rPr lang="en-US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StartWeight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EndWeight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คำ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ที่สามคือคำสั่งที่ได้รับมอบหมาย จะคำนวณน้ำหนักแต่ละคนที่ลดลงและกำหนดผลเป็นตัวแปร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ใหม่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19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8722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การเลือกโปรแกรมสำเร็จรูปที่ใช้ในการวิเคราะห์</a:t>
            </a:r>
            <a:r>
              <a:rPr lang="th-TH" altLang="ko-KR" sz="28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การวิเคราะห์ข้อมูลทางสถิตินั้น เป็นการประมวล ผลข้อมูลที่มีปริมาณมาก ดังนั้นการนำคอมพิวเตอร์มาช่วย ในการวิเคราะห์ข้อมูล จะช่วยประหยัดเวลาและค่าใช้จ่าย มีความสะดวกมากกว่าที่จะคำนวณด้วยเครื่องคิดเลข ทั่วๆ ไป และในการใช้คอมพิวเตอร์ส่วนใหญ่นักวิจัยนิยม ที่จะใช้โปรแกรมสำเร็จรูป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Package Program)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มากกว่า ที่จะเขียนโปรแกรมขึ้นมา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เอง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การเลือกโปรแกรมสำเร็จรูปที่ใช้ในการวิเคราะห์ข้อมูล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ชุดคำสั่ง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DATALINES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บ่งชี้ถึงสายข้อมูลตามหรือตัวแปรตาม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สายข้อมูล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ตามคำสั่ง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DATALINES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วิธีการประมวลผลข้อมูลดิบนี้มีประโยชน์เมื่อเป็นข้อมูลสั้นๆ (ส่วนต่อมาแสดงวิธีในการเข้าถึงข้อมูลขนาดใหญ่ที่ถูกเก็บไว้ในไฟล์.)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6. อัฒภาค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เป็นสัญลักษณ์การจบของข้อมูลดิบและเป็นขอบเขตขั้นตอน เพื่อบอก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ว่าก่อนหน้านี้มีความพร้อมสำหรับการดำเนินกา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20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3599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องค์ประกอบของภาษา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ชุดคำสั่ง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ที่สร้าง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WEIGHT_CLUB</a:t>
            </a:r>
          </a:p>
          <a:p>
            <a:pPr algn="thaiDist"/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ชุดข้อมูลเป็นส่วนหนึ่งของการเขียนโปรแกรมภาษา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ซึ่ง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ภาษา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มีชุดคำสั่งการแสดงออกและฟังก์ชั่นการปฏิบัติ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CALL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ตัวเลือกรูปแบบและ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informants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องค์ประกอบ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ที่โปรแกรมร่วมหลายภาษา แต่วิธีการใช้องค์ประกอบของภาษา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ขึ้นอยู่กับกฎการเขียนโปรแกรมบางอย่าง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21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688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กฎสำหรับการเขียนคำสั่ง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ประมวลผลที่แสดงในโปรแกรมใน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Documentation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นี้ เช่นการเยื้องของชุดคำสั่งผู้ใต้บังคับบัญชาการเว้นวรรคและเว้นบรรทัดสำหรับระบุวัตถุประสงค์ของความชัดเจนและความสะดวกในการใช้   คือ:</a:t>
            </a:r>
          </a:p>
          <a:p>
            <a:pPr algn="thaiDist"/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ท้ายการเขียนคำสั่งด้วยอัฒภาค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สามารถป้อนการเขียนคำสั่ง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ตัวพิมพ์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เล็กหรือ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ตัวพิมพ์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ใหญ่ หรือทั้ง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สอง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622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สามารถเริ่มต้นการเขียนชุดคำสั่งในคอลัมน์ของเส้นใด ๆ และเขียนคำสั่งเดียวกันได้หลายบรรทัด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สามารถเริ่มต้นคำสั่งในบรรทัดเดียวและดำเนินการต่อได้ในบรรทัดอื่น แต่ไม่สามารถแยกคำระหว่างสองบรรทัดได้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การเขียนชุดคำสั่งจะถูกแยกออกจากช่องว่างหรืออักขระพิเศษ (เช่นเครื่องหมายเท่ากับและเครื่องหมายลบในการคำนวณตัวแปร ตัวอย่างเช่น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WEIGHT_CLUB)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6868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Rules for Most SAS </a:t>
            </a:r>
            <a:r>
              <a:rPr lang="en-US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Names 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ที่ใช้สำหรับข้อมูล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ตั้งชื่อชื่อตัวแปรและรายการอื่น ๆ ทำตามกฎนี้</a:t>
            </a:r>
          </a:p>
          <a:p>
            <a:pPr algn="thaiDist"/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สามารถมีตั้งแต่หนึ่งถึง 32 ตัวอักษร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ตัวอักษรตัวแรกต้องเป็นตัวอักษรหรือขีดล่าง ( _ )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อักขระที่ตามมาต้องเป็นตัวอักษรตัวเลขหรือขีด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ช่องว่างไม่สามารถปรากฏในชื่อ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24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011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กฎพิเศษสำหรับกำหนดชื่อตัวแปร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สำหรับ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ชื่อตัวแปรเท่านั้น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จำได้ว่าการรวมกันของตัวอักษร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ตัวพิมพ์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ใหญ่และพิมพ์เล็ก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ที่ผู้ใช้ใช้เมื่อผู้ใช้สร้าง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ชื่อตัวแปร ภายในกรณีของตัวอักษรที่ไม่สำคัญ "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กสท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" แมว "," และ "แมว" ทั้งหมดเป็นตัวแทนของตัวแปรเดียวกัน แต่สำหรับวัตถุประสงค์ในการนำเสนอ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จะจำ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กรณีที่เริ่มต้นของแต่ละตัวอักษรและใช้มันเพื่อเป็นตัวแทนของชื่อตัวแปรเมื่อ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พิมพ์ตัวอักษร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8887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การวิเคราะห์ข้อมูลและการรายงานประโยชน์ </a:t>
            </a:r>
          </a:p>
          <a:p>
            <a:pPr algn="thaiDist"/>
            <a:r>
              <a:rPr lang="th-TH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เขียนโปรแกรมภาษา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เป็นทั้งที่มีประสิทธิภาพและมีความยืดหยุ่น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ผู้ใช้สามารถ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ตั้งโปรแกรมให้จำนวนของการวิเคราะห์และรายงานใด ๆ กับมัน 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เอส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เอยังสามารถลดความซับซ้อนของการเขียนโปรแกรม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สำหรับผู้ใช้กับ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ห้องสมุดของในตัวโปรแกรมที่รู้จักกันเป็นขั้นตอน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ใช้ค่าข้อมูลจากข้อมูล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ชุดเพื่อผลิตรายงาน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preprogrammed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ต้องพยายามน้อยที่สุด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จากผู้ใช้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26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2084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Output 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แสดงผลลัพธ์ ต่อไปนี้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ตาราง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ของค่าเฉลี่ยแต่ละ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ทีม เป็น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ส่วนหนึ่งของโปรแกรม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ที่ขึ้นต้นด้วย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 (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ขั้นตอน) คำสั่งและจบลงด้วยคำสั่ง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RUN (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หรือจบลงด้วยอีกคำสั่ง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DATA)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เรียกว่าขั้นตอน </a:t>
            </a:r>
            <a:r>
              <a:rPr lang="en-US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PROC.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ทั้งสองขั้นตอน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ที่สร้างก่อนหน้านี้สองเอาท์พุทประกอบด้วยองค์ประกอบ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ต่อไปนี้</a:t>
            </a:r>
            <a:endParaRPr lang="th-TH" altLang="ko-KR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คำสั่ง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ซึ่งรวมถึงคำ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ชื่อของกระบวนงาน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ที่ผู้ใช้ต้องการ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ใช้และชื่อของชุดข้อมูล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ที่มีค่า (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ถ้าผู้ใช้ไม่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ระบุข้อมูล = ตัวเลือกและชื่อชุดข้อมูลขั้นตอนการใช้ชุดข้อมูล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ที่ถูกสร้างขึ้นมากที่สุดเมื่อเร็ว ๆ นี้ใน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โปรแกรม) การบรรยายข้อมูลเพิ่มเติมเกี่ยวกับสิ่งที่ผู้ใช้ต้องการจะทำเช่น </a:t>
            </a:r>
            <a:r>
              <a:rPr lang="en-US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CLASS, VAR, TABLE, and TITLE statements</a:t>
            </a:r>
          </a:p>
          <a:p>
            <a:pPr algn="thaiDist"/>
            <a:r>
              <a:rPr lang="en-US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คำสั่ง </a:t>
            </a:r>
            <a:r>
              <a:rPr lang="en-US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RUN 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ซึ่งบ่งชี้ว่ากลุ่มก่อนหน้านี้ของรายงาน พร้อมที่จะดำเนินการ</a:t>
            </a:r>
            <a:endParaRPr lang="th-TH" altLang="ko-KR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7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90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Output 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ผลิตโดยระบบ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ชุด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สามารถผลิตบางส่วนหรือทั้งหมดของผลผลิตชนิดต่อไปนี้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มี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ค่าข้อมูลที่ถูกเก็บไว้เป็นตารางที่ได้จากการสังเกตและตัวแปร นอกจากนี้ยังเก็บข้อมูลรายละเอียดเกี่ยวกับชุดข้อมูลเช่น ชื่อและการจัดเรียงของตัวแปร,จำนวนของการสังเกตและวันที่สร้างจากชุดข้อมูล ชุดข้อมูล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สามารถสร้างเป็นชุดข้อมูลชั่วคราวหรือถาวร ตัวอย่างในส่วนนี้ สร้างชุดข้อมูลชั่วคราว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WEIGHT_CLUB </a:t>
            </a:r>
            <a:endParaRPr lang="th-TH" altLang="ko-KR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28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204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เข้าสู่ระบบ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</a:p>
          <a:p>
            <a:pPr algn="thaiDist"/>
            <a:r>
              <a:rPr lang="th-TH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บันทึกของรายงานที่ทำใน 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ที่ผู้ใช้ป้อนเข้า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ไป และข้อความจาก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เกี่ยวกับการทำงานของโปรแกรม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มันจะปรากฏเป็นไฟล์บนดิสก์ ซึ่งการแสดงผลบนจอภาพ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หรือแสดงรายการสำเนา ลักษณะที่แน่นอนของการเข้าสู่ระบบ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แตกต่างกันไปตามสภาพแวดล้อมในการดำเนินงานและเว็บไซต์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ของผู้ใช้เอาท์พุท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 เอาท์พุทแบบดั้งเดิม: เข้าสู่ระบบ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แสดงให้เห็นถึงการเข้าสู่ระบบ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 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ปกติสำหรับโปรแกรมในส่วนนี้</a:t>
            </a:r>
            <a:endParaRPr lang="th-TH" altLang="ko-KR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29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525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โปรแกรม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สำเร็จรูปที่นำมา ใช้วิเคราะห์ข้อมูลจะเป็นโปรแกรมสำเร็จรูปทางสถิติ โดยตรง แต่ในปัจจุบันมีโปรแกรมสำเร็จรูปที่ทำงานด้านอื่นๆ สามารถนำมาวิเคราะห์ข้อมูลทางสถิติได้ เช่น โปรแกรม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EXCEL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ซึ่งเป็นโปรแกรมประเภทกระดาษทด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Spread Sheet)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แต่เนื่องจากโปรแกรมประเภทนี้ถูกสร้างขึ้นมาสำหรับ งานบางอย่างที่ไม่ใช่สถิติโดยตรง ดังนั้นการวิเคราะห์ ข้อมูลด้วยวิธีการทางสถิติบางอย่าง อาจทำโปรแกรม ประเภทนี้ไม่ได้ หรือทำได้แต่อาจจะให้รายละเอียดน้อยกว่า ดังนั้นผู้วิจัยส่วนใหญ่จึงนิยมใช้โปรแกรมสำเร็จรูปทาง สถิติมากกว่า แต่อย่างไรก็ตาม โปรแกรม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EXCEL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จะมี ความสามารถในด้านการนำเสนอข้อมูลด้วยกราฟหรือ แผนภูมิ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การเลือกโปรแกรมสำเร็จรูปที่ใช้ในการวิเคราะห์ข้อมูล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73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รายงานหรือรายการที่เรียบง่าย </a:t>
            </a:r>
          </a:p>
          <a:p>
            <a:pPr algn="thaiDist"/>
            <a:r>
              <a:rPr lang="th-TH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ที่ออกจากรายการที่เรียบง่ายของค่าข้อมูลไปยังส่วนย่อยของชุดข้อมูลขนาด ใหญ่ หรือรายงานสรุปกลุ่มที่ซับซ้อนและสรุปข้อมูลและแสดงสถิติ การปรากฏของขั้นตอนการส่งออก ขั้นตอนที่แตกต่างกันตามสถานที่และตัวเลือก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ที่ผู้ใช้ระบุ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ในโปรแกรม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แต่การส่งออกใน การแสดงค่าในชุดข้อมูล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ตารางของค่าเฉลี่ยแต่ละทีม แสดงให้เห็นถึงขั้นตอนการส่งออกทั่วไป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ผู้ใช้ยัง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สามารถใช้ขั้นตอนในการผลิตข้อมูลรายงานการปรับแต่งอย่างสมบูรณ์ (ดู การสร้างรายงานที่กำหนดเอง ) </a:t>
            </a:r>
            <a:endParaRPr lang="th-TH" altLang="ko-KR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30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437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ไฟล์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อื่น ๆ เช่น </a:t>
            </a:r>
            <a:r>
              <a:rPr lang="th-TH" altLang="ko-KR" sz="2800" dirty="0" err="1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แคตตาล็อก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algn="thaiDist"/>
            <a:r>
              <a:rPr lang="en-US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ข้อมูลที่ไม่สามารถแสดงเป็นตารางของค่าข้อมูล ตัวอย่าง ของรายการที่สามารถเก็บไว้ใน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แคตตาล็อก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รวมการตั้งค่าที่สำคัญ ฟังก์ชั่นตัวอักษรที่มีการผลิตโดยซอฟต์แวร์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/ FSP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และการแสดงที่มีการผลิตโดยซอฟต์แวร์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/ GRAPH </a:t>
            </a:r>
            <a:endParaRPr lang="th-TH" altLang="ko-KR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31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112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ไฟล์ภายนอกหรือรายการในฐานข้อมูลอื่น ๆ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สร้างและปรับปรุงโดยโปรแกรม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ซอฟต์แวร์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/ Access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ช่วย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ให้ผู้ใช้สามารถ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สร้างและปรับปรุงไฟล์ที่เก็บอยู่ในฐานข้อมูล เช่น คำพยากรณ์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การส่งออก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ODS)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ช่วย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ให้ผู้ใช้สามารถ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ผลิตออกในหลากหลายรูปแบบเช่น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ไฟล์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HTML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รายการ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แบบดั้งเดิม (พิมพ์ดีด)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ไฟล์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PostScript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ไฟล์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RTF (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สำหรับใช้กับโปรแกรม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Microsoft Word)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การ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ตั้งค่าข้อมูลเพื่อส่งออก</a:t>
            </a:r>
            <a:endParaRPr lang="th-TH" altLang="ko-KR" sz="20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8235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  (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ข้อมูล) 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ที่สนับสนุน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ODS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และแต่ละขั้นตอนการผลิตข้อมูล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ซึ่งมีผล (ตัวเลขและตัวอักษร)  ของขั้นตอนในรูปแบบที่คล้ายกับข้อมูล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แต่ละชุด </a:t>
            </a:r>
          </a:p>
          <a:p>
            <a:pPr algn="thaiDist"/>
            <a:r>
              <a:rPr lang="en-US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Table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definition  (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นิยามตาราง)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นิยาม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ตาราง คือ ชุดของคำสั่ง ที่อธิบายถึงวิธีการจัดรูปแบบข้อมูล แต่ไม่จำกัดเฉพาะ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คำสั่ง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ของคอลัมน์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ข้อความ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และคำสั่งของส่วนหัวของคอลัมน์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รูปแบบ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ขนาด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ตัวอักษรและใบหน้าตัวอักษร </a:t>
            </a:r>
            <a:endParaRPr lang="th-TH" altLang="ko-KR" sz="20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297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Output object   (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วัตถุประสงค์ของการส่งออก)</a:t>
            </a:r>
          </a:p>
          <a:p>
            <a:pPr algn="thaiDist"/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ODS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รวมคำแนะนำการจัดรูปแบบที่มีข้อมูลในการผลิตวัตถุส่งออก วัตถุที่ส่งออกจึงมีผลทั้งสองขั้นตอน หรือ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และข้อมูลเกี่ยวกับวิธีการจัดรูปแบบผลลัพธ์ วัตถุที่ส่งออก มีชื่อ, ป้ายชื่อ, และเส้นทาง 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เหตุ: แม้ว่าการส่งออกวัตถุหลายอย่าง จะมีคำแนะนำการจัดรูปแบบไม่ทั้งหมด ในบางกรณีการส่งออกวัตถุประกอบไปด้วย เฉพาะข้อมูล </a:t>
            </a:r>
            <a:endParaRPr lang="th-TH" altLang="ko-KR" sz="20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34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3508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ODS destinations  (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เป้าหมายของ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ODS )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หัวข้อ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ODS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ระบุประเภทเฉพาะของการส่งออก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ODS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สนับสนุนเป้าหมายของการส่งออกซึ่งรวมถึงต่อไปนี้ : </a:t>
            </a:r>
          </a:p>
          <a:p>
            <a:pPr algn="thaiDist"/>
            <a:r>
              <a:rPr lang="en-US" altLang="ko-KR" sz="24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RTF</a:t>
            </a:r>
            <a:r>
              <a:rPr lang="en-US" altLang="ko-KR" sz="24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การส่งออก ที่จัดรูปแบบสำหรับใช้กับโปรแกรม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Microsoft Word </a:t>
            </a:r>
          </a:p>
          <a:p>
            <a:pPr algn="thaiDist"/>
            <a:r>
              <a:rPr lang="en-US" altLang="ko-KR" sz="24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Output</a:t>
            </a:r>
            <a:r>
              <a:rPr lang="en-US" altLang="ko-KR" sz="24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ผลิตชุดข้อมูล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</a:p>
          <a:p>
            <a:pPr algn="thaiDist"/>
            <a:r>
              <a:rPr lang="en-US" altLang="ko-KR" sz="24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Listing</a:t>
            </a:r>
            <a:r>
              <a:rPr lang="en-US" altLang="ko-KR" sz="24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การส่งออก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แบบดั้งเดิม (รูปแบบ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monospace) </a:t>
            </a:r>
          </a:p>
          <a:p>
            <a:pPr algn="thaiDist"/>
            <a:r>
              <a:rPr lang="en-US" altLang="ko-KR" sz="24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HTML</a:t>
            </a:r>
            <a:r>
              <a:rPr lang="en-US" altLang="ko-KR" sz="24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การส่งออก ที่จัดรูปแบบในเทคโนโลยี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Hyper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ข้อความ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Markup Language (HTML) 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เข้าถึงการแสดงผลบนเว็บที่มี</a:t>
            </a:r>
            <a:r>
              <a:rPr lang="th-TH" altLang="ko-KR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เว็บเบ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รา</a:t>
            </a:r>
            <a:r>
              <a:rPr lang="th-TH" altLang="ko-KR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เซอร์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 </a:t>
            </a:r>
            <a:endParaRPr lang="th-TH" altLang="ko-KR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US" altLang="ko-KR" sz="2400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Printer</a:t>
            </a:r>
            <a:r>
              <a:rPr lang="en-US" altLang="ko-KR" sz="24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การส่งออก ที่จัดรูปแบบสำหรับเครื่องพิมพ์ ที่มีความละเอียดสูง ตัวอย่าง ของประเภทของการส่งออกนี้เป็นไฟล์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PostScript </a:t>
            </a:r>
            <a:endParaRPr lang="th-TH" altLang="ko-KR" sz="1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656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843558"/>
            <a:ext cx="8579296" cy="3930610"/>
          </a:xfrm>
        </p:spPr>
        <p:txBody>
          <a:bodyPr/>
          <a:lstStyle/>
          <a:p>
            <a:pPr algn="thaiDist"/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ODS  Output</a:t>
            </a:r>
          </a:p>
          <a:p>
            <a:pPr algn="thaiDist"/>
            <a:r>
              <a:rPr lang="en-US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ODS 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Output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หรือการส่งออก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ODS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ประกอบด้วย การจัดรูปแบบของการส่งออก จากส่วนของเป้าหมายของ 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ODS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ข้อมูลเพิ่มเติมเกี่ยวกับการส่งออก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ODS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ดูที่ :  กำกับ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Output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และการเข้าสู่ระบบ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การทำความเข้าใจและการปรับแต่งเอาท์พุท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SAS: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ระบบการส่งออก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ODS) .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ในเอกสารฉบับนี้แสดงผลลัพธ์ที่เหมือนกันโดยไม่คำนึงถึงวิธีการที่เรียกใช้โปรแกรม อย่างไรก็ตามในบางกรณีวิธีการที่เรียกใช้โปรแกรมจะเป็นตัวกำหนดลักษณะที่ปรากฏของการส่งออก ส่วนต่อไปนี้จะแนะนำวิธีต่างๆในการเรียกใช้โปรแกรม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       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มีหลายวิธีที่จะเรียกใช้โปรแกรม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จะต่างกันตรงที่ความเร็วของการใช้โปรแกรม  ซึ่งมาจากคอมพิวเตอร์และความชำนาญ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ที่ผู้ใช้มี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กับโปรแกรม (ที่จะแปลงข้อมูลขณะที่โปรแกรมกำลังทำ งานอยู่) </a:t>
            </a:r>
            <a:endParaRPr lang="th-TH" altLang="ko-KR" sz="1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36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349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หน้าต่างรอบโปรแกรม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การ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ใช้หน้าต่างของโปรแกรม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เป็นวิธีที่รวดเร็วและสะดวกในการเขียนโปรแกรม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มันเป็นประโยชน์อย่างยิ่งสำหรับการเรียนรู้และพัฒนา โปรแกรม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บนไฟล์ทดสอบขนาดเล็ก แม้ว่ามันจะใช้งานคอมพิวเตอร์มากกว่าเทคนิคอื่น ๆ โดยใช้หน้าต่างรอบโปรแกรม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สามารถบันทึกจำนวนมากเวลาในการพัฒนาโปรแกรม หน้าต่างรอบโปรแกรม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ช่วย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ให้ผู้ใช้สามารถ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ใช้งานโปรแกรม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โดยตรงผ่านชุดของหน้าต่าง 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ใช้หน้าต่างเหล่านี้ในการดำเนินงานทั่วไปเช่นตำแหน่งและการจัด การเก็บข้อมูลและแก้ไข บันทึกข้อมูล การแสดง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output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วิธีการตั้งค่าตัวเลือกและอื่น ๆ ถ้ามีความจำเป็น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ที่ผู้ใช้สามารถ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ออกคำสั่งระบบปฏิบัติการจากหน้าต่างนี้ 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หรือผู้ใช้สามารถ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ปิดหน้าต่างคำสั่งลง และเรียกกลับมาใช้ใหม่เมื่อต้องการกรอกข้อมูลอีกครั้ง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ส่งออก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นี้เป็นไฟล์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PostScript </a:t>
            </a:r>
            <a:endParaRPr lang="th-TH" altLang="ko-KR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37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954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หน้าต่างรอบโปรแกรม </a:t>
            </a:r>
          </a:p>
          <a:p>
            <a:pPr algn="thaiDist"/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SASSAS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/ ASSIST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จะไปกำหนดค่าให้โปรแกรม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เช่นเดียวกับที่แสดงก่อนหน้านี้ แต่มันก็ไม่ได้เป็นตัวแทนของการทำงานรวมของ โปรแกรม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ถ้าต้องการดำเนินการอื่น ๆ ที่มากกว่าที่มีอยู่ใน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/ ASSIST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ผู้ใช้จำเป็นต้อง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เรียนรู้ในการเขียนโปรแกรมใน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ตามที่อธิบายไว้ในเอกสารฉบับนี้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หนึ่งผู้ใช้ลักษณะ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ที่สำคัญของโปรแกรมคือความพร้อมของ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/ ASSIST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ซอฟแวร์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/ ASSIST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ให้อินเตอร์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เฟซจุด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และคลิกที่ช่วย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ให้ผู้ใช้เลือก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งาน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ที่ผู้ใช้ต้องการ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ดำเนินการ แล้วส่งค่าเข้าไป  โดย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ผู้ใช้ไม่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จำเป็นต้องรู้วิธีการเขียนโปรแกรมในภาษา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เพื่อที่จะใช้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/ ASSIST</a:t>
            </a:r>
            <a:endParaRPr lang="th-TH" altLang="ko-KR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38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048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โหมด  </a:t>
            </a:r>
            <a:r>
              <a:rPr lang="en-US" altLang="ko-KR" sz="2800" dirty="0" err="1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noninteractive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โหมด </a:t>
            </a:r>
            <a:r>
              <a:rPr lang="en-US" altLang="ko-KR" sz="26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noninteractive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จะเตรียมข้อมูลที่กำหนดค่าในโปรแกรม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ที่จำเป็นเพื่อให้โปรแกรมทำงานได้  การรันโปรแกรมจะเกิดขึ้นทันทีและในชุดคำสั่ง 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ของผู้ใช้ใน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ปัจจุบัน 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ผู้ใช้จะ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ไม่สามารถทำงานต่อไปในชุดคำสั่งอื่นขณะที่โปรแกรมกำลังทำงาน (หมายเหตุ1) 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และผู้ใช้มักจะ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ไม่สามารถออกคำสั่งโปรแกรม (หมาเหตุ2) ให้เอาท์พุทเข้าสู่ระบบและขั้นตอนไปยังจุดหมายได้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และผู้ใช้มักจะ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ไม่ได้เห็นจนกว่า โปรแกรมสิ้นสุด การปรับเปลี่ยนโปรแกรมหรือข้อผิดพลาดที่ถูกต้อง  จะต้องแก้ไขและส่งไปยังโปรแกรม การดำเนิน </a:t>
            </a:r>
            <a:r>
              <a:rPr lang="en-US" altLang="ko-KR" sz="26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noninteractive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อาจจะเร็วกว่าดำเนินการเป็นชุดเนื่องจากระบบคอมพิวเตอร์เรียกใช้โปรแกรมอย่าง ทันทีแทนที่จะรอเพื่อกำหนดตารางโปรแกรม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ของผู้ใช้ใน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โปรแกรมอื่น ๆ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39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1337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4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ko-KR" sz="24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โปรแกรมที่ผู้ใช้เขียนขึ้นเอง (</a:t>
            </a:r>
            <a:r>
              <a:rPr lang="en-US" altLang="ko-KR" sz="24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User’s Written Program) </a:t>
            </a:r>
          </a:p>
          <a:p>
            <a:pPr algn="thaiDist"/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เป็นโปรแกรมที่ผู้ใช้เขียนสั่งให้คอมพิวเตอร์ ทำงานได้ตามความต้องการ หรือ ตรงตามวัตถุประสงค์ และเหมาะสมด้วยภาษาคอมพิวเตอร์ โดยใช้เทคนิคและ ความชำนาญของผู้เขียนโปรแกรมด้วยภาษาคอมพิวเตอร์ ที่นิยมใช้เช่น ภาษาเบสิก ภาษาซีเป็นต้น</a:t>
            </a:r>
          </a:p>
          <a:p>
            <a:pPr algn="thaiDist"/>
            <a:r>
              <a:rPr lang="th-TH" altLang="ko-KR" sz="24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4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โปรแกรมสำเร็จรูป (</a:t>
            </a:r>
            <a:r>
              <a:rPr lang="en-US" altLang="ko-KR" sz="24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Package Program) </a:t>
            </a:r>
          </a:p>
          <a:p>
            <a:pPr algn="thaiDist"/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 โปรแกรมที่มีผู้เขียนได้เขียนไว้เรียบร้อยแล้ว โปรแกรม สำเร็จรูปจะให้ความสะดวกในการใช้งานมาก โดยที่ผู้ใช้ ไม่จำเป็นต้องมีความรู้ทางด้านคอมพิวเตอร์มากนักเพียง แต่เรียนรู้วิธีการใช้งาน ซึ่งส่วนมากจะมีคำอธิบายการใช้ โปรแกรมมาให้และในขณะทำงานก็สามารถขอรายละเอียด เพิ่มเติมได้ตลอดเวลาในการใช้โปรแกรมสำเร็จรูป โปรแกรมสำเร็จรูปทางสถิติ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Statistical Package) </a:t>
            </a:r>
            <a:endParaRPr lang="th-TH" altLang="ko-KR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ประเภทของ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07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โหมด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Batch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จากนั้นผู้ใช้สามารถ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ทำงานกับงานอื่นที่สถานีงาน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 ขณะที่ผู้ใช้กำลัง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ทำงานในการดำเนินงานตารางเวลา สำหรับการดำเนินงาน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ของผู้ใช้(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พร้อมกับส่งงานโดยคนอื่น ๆ ) และมัน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Run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เมื่อดำเนินการเสร็จสมบูรณ์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แล้วผู้ใช้สามารถ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ดูบันทึกและเอาท์พุทได้ ส่วนกลางจะดำเนินการคือว่ามันจะแยกจากกิจกรรมอื่น ๆ ที่สถานีงาน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 ผู้ใช้จะ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ไม่เห็นโปรแกรมในขณะที่มันยังทำงานอยู่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และผู้ใช้ไม่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สามารถแก้ไขข้อผิดพลาดขณะ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Run 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เอาท์พุทเข้าสู่ระบบและขั้นตอนไปยังจุดหมายปลายทาง 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ซึ่งจะ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แสดงค่าหลังจากที่โปรแกรมทำงานเสร็จ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</a:t>
            </a:r>
            <a:endParaRPr lang="th-TH" altLang="ko-KR" sz="2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40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8078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ปรับเปลี่ยนโปรแกรม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SAS,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จะแก้ไข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โปรแกรมที่มีการแก้ไขข้อมูลที่ได้รับการส่งคำสั่งชุดใหม่ เพื่อเรียกใช้โปรแกรมในโหมด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Batch,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ผู้ใช้เตรียม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ค่าต่างๆที่จะใช้ในโปรแกรม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และค่าใด ๆ ที่จำเป็นโดยสภาพจากนั้นก็ส่งค่าไปยังโปรแกรม 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เมื่อ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ไซต์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ได้คิดค่าบริการสำหรับทรัพยากรคอมพิวเตอร์ชุดการประมวลผลเป็นวิธีที่ราคาไม่แพงนักที่จะรันโปรแกรม มันเป็นประโยชน์อย่างยิ่งสำหรับโปรแกรมขนาดใหญ่หรือ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เมื่อผู้ใช้จำเป็นต้อง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ใช้สถานีงาน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ของผู้ใช้สำหรับ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งานอื่น ๆ ในขณะที่โปรแกรมจะรัน อย่างไรก็ตามสำหรับการเรียนรู้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หรือการพัฒนาและทดสอบโปรแกรมใหม่โดยใช้โหมด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แบทช์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อาจจะไม่ได้มีประสิทธิภาพ</a:t>
            </a:r>
            <a:endParaRPr lang="th-TH" altLang="ko-KR" sz="2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41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528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โหมด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Line Interactive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โหมด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Line Interactive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ใช้ทรัพยากรคอมพิวเตอร์น้อยกว่าหน้าต่างรอบๆโปรแกรม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ถ้าใช้โหมด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Batch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ผู้ใช้ควรทำ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ความคุ้นเคยกับ%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INCLUDE,%LIST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และเรียกใช้คำสั่งในภาษา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ในชุดคำสั่ง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ผู้ใช้ป้อน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หนึ่งบรรทัดของโปรแกรม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รันข้อมูลแต่ละขั้นตอนหรือ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โดยอัตโนมัติทันทีที่มันรับรู้ในตอนท้ายของขั้นตอน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ผู้ใช้จะ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เห็นผลลัพธ์ขั้นตอนได้ทันทีบน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จอแสดงผลออกมา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ทั้งนี้ขึ้นอยู่กับระบบคอมพิวเตอร์ของเว็บไซต์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ของผู้ใช้และ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บนเวิร์กสเตชัน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</a:t>
            </a:r>
            <a:endParaRPr lang="th-TH" altLang="ko-KR" sz="2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833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ซึ่งอาจจะสามารถเลื่อนไปข้างหลังและข้างหน้าจะเห็นส่วนต่าง ๆ </a:t>
            </a:r>
            <a:r>
              <a:rPr lang="th-TH" altLang="ko-KR" sz="2800" dirty="0" err="1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ของล็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อกและผลผลิตขั้นตอนของผู้ใช้หรือผู้ใช้อาจไม่พบข้อมูลพวกเขาเมื่อกดปิดที่ ด้านบนของหน้าจอของผู้ใช้ และยังมีข้อจำกัด สำหรับการปรับเปลี่ยนและแก้ไขข้อผิดพลาดในโปรแกรม 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หมายเหตุ 1: ในสภาพแวดล้อมเวิร์กสเตชันผู้ใช้สามารถสลับไปยังหน้าต่างอื่นและทำงานอย่างต่อเนื่องได้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หมายเหตุ 2: ข้อจำกัดของเครื่องหมาย เช่นใช้เครื่องหมายดอกจัน (*) ตัวเลือกใน% ในคำสั่งโปรแกรม </a:t>
            </a:r>
            <a:endParaRPr lang="th-TH" altLang="ko-KR" sz="2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6848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ที่กำลังทำงานในสภาพแวดล้อม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Windowing SAS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ผู้ใช้สามารถ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เรียกใช้โปรแกรมส่วนใหญ่อยู่ในเอกสารนี้โดยใช้วิธีการใด ๆ ที่อธิบายไว้ในส่วนก่อนหน้านี้ เอกสารนี้จะใช้สภาพแวดล้อม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windowing SAS (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ตามที่ปรากฏบน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UNIX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สภาพแวดล้อมในการดำเนินงาน) เมื่อมันเป็นสิ่งที่จำเป็นเพื่อแสดงการเขียนโปรแกรมภายใน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เซสชั่น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สภาพแวดล้อม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windowing 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ปรากฏแตกต่างกันขึ้นอยู่กับสภาพแวดล้อมการปฏิบัติการ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ที่ผู้ใช้ใช้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สำหรับข้อมูลเพิ่มเติมเกี่ยวกับสภาพแวดล้อม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windowing 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ตัวอย่างต่อไปนี้จะช่วยให้ภาพรวมคร่าวๆของ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เซสชั่น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ที่ใช้สภาพแวดล้อม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windowing SAS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เมื่อผู้ใช้เรียกใช้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</a:t>
            </a:r>
            <a:endParaRPr lang="th-TH" altLang="ko-KR" sz="2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44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911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ตำแหน่ง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หน้าต่างที่เฉพาะเจาะจง, สีแสดงข้อความและรายละเอียดอื่น ๆ บางอย่างแตกต่างกันตามเว็บไซต์จอแสดงผล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ของผู้ใช้และ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สภาพแวดล้อมการทำงาน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หน้าต่างด้านซ้ายของจอแสดงผลเป็นหน้าต่าง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Explorer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ซึ่งผู้ใช้สามารถ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ใช้เพื่อกำหนดและค้นหาห้องสมุดของ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ไฟล์และรายการอื่นๆ หน้าต่างที่มุมขวาบนเป็นหน้าต่างเข้าสู่ระบบ; มันมีบันทึก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เซสชั่น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หน้าต่างที่ด้านล่างขวาเป็นหน้าต่างตัวแก้ไขโปรแกรม หน้าต่างนี้จะให้แก้ไขในสิ่ง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ที่ผู้ใช้แก้ไข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ของผู้ใช้เพื่อ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สร้างโปรแกรมสำหรับการออกกำลังกายและการออกกำลังกายให้พิมพ์ข้อความในหน้าต่างตัวแก้ไขโปรแกรม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ผู้ใช้สามารถ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เปิดใช้หมายเลขบรรทัดหรือปิดเพื่ออำนวยความสะดวกการสร้างโปรแกรม จอแสดงผลดังต่อไปนี้แสดงให้เห็นถึงจุดเริ่มต้นของโปรแกรม </a:t>
            </a:r>
            <a:endParaRPr lang="th-TH" altLang="ko-KR" sz="2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513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แก้ไขในหน้าต่างตัวแก้ไขโปรแกรม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เมื่อผู้ใช้กรอก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หน้าต่างตัวแก้ไขโปรแกรมให้เลื่อนลงเพื่อดำเนินการต่อการพิมพ์โปรแกรม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เมื่อผู้ใช้เสร็จ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สิ้นการแก้ไขโปรแกรมที่ส่งไปยัง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และดูเอาท์พุท (ถ้า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ไม่ได้สร้างผลผลิตให้ตรวจสอบแฟ้มบันทึก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สำหรับข้อความแสดงข้อผิดพลาด)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หลังจาก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เสร็จสิ้นการดูผลลัพธ์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ที่ผู้ใช้สามารถ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กลับไปที่หน้าต่างแก้ไขโปรแกรมที่จะเริ่มต้นการสร้างโปรแกรมใหม่ โดยค่าเริ่มต้นจากการส่งออกทั้งหมดยังคงอยู่ในหน้าต่างออกและงบทั้งหมด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ที่ผู้ใช้ส่ง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ยังคงอยู่ในหน่วยความจำจนกว่าจะสิ้นสุดของ</a:t>
            </a:r>
            <a:r>
              <a:rPr lang="th-TH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เซสชั่น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ของผู้ใช้ ผู้ใช้สามารถ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ดูผลลัพธ์ได้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ตลอดเวลา</a:t>
            </a:r>
            <a:endParaRPr lang="th-TH" altLang="ko-KR" sz="2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46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1716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ผู้ใช้สามารถเรียกคืนงบส่งมาก่อนหน้านี้สำหรับการแก้ไขและส่งใหม่ นอกจากนี้ผู้ใช้ยังสามารถล้างหน้าต่างของเนื้อหาคำสั่งทั้งหมดที่ผู้ใช้ใช้เพื่อย้ายผ่านสภาพแวดล้อม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windowing SAS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สามารถดำเนินการได้เป็นคำหรือเป็นปุ่มฟังก์ชั่น นอกจากนี้ผู้ใช้ยังสามารถปรับแต่งสภาพแวดล้อม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windowing SAS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โดยการกำหนดที่หน้าต่างปรากฏขึ้นเช่นเดียวกับการกำหนดคำสั่งไปยังปุ่มฟังก์ชัน สำหรับข้อมูลเพิ่มเติมเกี่ยวกับการกำหนดสภาพแวดล้อม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windowing SAS </a:t>
            </a:r>
            <a:endParaRPr lang="th-TH" altLang="ko-KR" sz="2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47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713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อธิบาย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เครื่องมือใน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</a:t>
            </a:r>
          </a:p>
          <a:p>
            <a:pPr algn="thaiDist"/>
            <a:r>
              <a:rPr lang="th-TH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เขียนคำสั่ง</a:t>
            </a:r>
          </a:p>
          <a:p>
            <a:pPr algn="thaiDist"/>
            <a:r>
              <a:rPr lang="th-TH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โครงสร้าง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ของชุดข้อมูล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เริ่มต้น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การจัดเตรียมข้อมูลและสั่งคำสั่ง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เพื่อเริ่มสร้างเป็นชุดข้อมูล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ชื่อโครงสร้างของชุดข้อมูล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ที่ถูกสร้างขึ้น%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INCLUDE source(s) &lt;/&lt;SOURCE2&gt; &lt;S2=length&gt; &lt;host-options&gt;&gt;;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คำสั่งให้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เขียนโปรแกรม การจัดเรียงค่าของข้อมูลดิบ หรือทั้งสองไวในโปรแกรม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</a:t>
            </a:r>
            <a:endParaRPr lang="th-TH" altLang="ko-KR" sz="2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48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6010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en-US" altLang="ko-KR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RUN;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บอก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6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ประมวณ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ผลคำสั่งต่างๆที่อยู่ก่อนหน้าคำสั่ง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RUN 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หรือเป็นการบอกว่าจบขั้นตอนหนึ่งๆ ใน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แล้วสำหรับข้อมูลเพิ่มเติมสามารถดูได้ใน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Language Reference: Dictionary.</a:t>
            </a:r>
          </a:p>
          <a:p>
            <a:pPr algn="thaiDist"/>
            <a:r>
              <a:rPr lang="th-TH" altLang="ko-KR" sz="26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การปฏิบัติ</a:t>
            </a:r>
            <a:endParaRPr lang="th-TH" altLang="ko-KR" sz="260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procedure &lt;DATA=SAS-data-set&gt;; </a:t>
            </a:r>
          </a:p>
          <a:p>
            <a:pPr algn="thaiDist"/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เริ่มต้น 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เป็นการบอกให้ 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เรียกข้อมูลในชุดข้อมูล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โดยเฉพาะอย่างยิ่งในการประมวลผลชุดข้อมูล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ที่ระบุไว้ในข้อมูลตัวเลือก = 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ถ้าผู้ใช้ไม่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ระบุข้อมูลตัวเลือก = แล้วขั้นตอนกระบวนการที่สร้างขึ้นมากที่สุดเมื่อเร็ว ๆ นี้ข้อมูล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ตั้งค่าในโปรแกรม</a:t>
            </a:r>
          </a:p>
          <a:p>
            <a:pPr algn="thaiDist"/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ข้อมูลเพิ่มเติมเกี่ยวกับการใช้วิธีการให้ดูที่ 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Base SAS Procedures Guide.</a:t>
            </a:r>
            <a:endParaRPr lang="th-TH" altLang="ko-KR" sz="2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49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695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โปรแกรม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สำเร็จรูปทางสถิติ เป็นโปรแกรมสำหรับ การวิเคราะห์ข้อมูลทางสถิติโดยตรง ในระยะแรกโปรแกรม สำเร็จรูปทางสถิติที่ใช้กับคอมพิวเตอร์ มีไม่มากนักและ มีใช้เฉพาะเครื่องคอมพิวเตอร์ขนาดใหญ่ ได้แก่ ซุปเปอร์ คอมพิวเตอร์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Super Computer)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เมนเฟรม (</a:t>
            </a:r>
            <a:r>
              <a:rPr lang="en-US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Mainfame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computer)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โปรแกรมที่มีชื่อเสียงและเป็นที่ รู้จักกันดี คือ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(Statistical Package for the Social Sciences) 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18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 </a:t>
            </a:r>
            <a:r>
              <a:rPr lang="en-US" altLang="ko-KR" sz="2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Stata Quest </a:t>
            </a:r>
          </a:p>
          <a:p>
            <a:pPr algn="thaiDist"/>
            <a:r>
              <a:rPr lang="th-TH" altLang="ko-KR" sz="26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นี้สามารถใช้วิเคราะห์สถิติขั้นสูงได้ดีกว่า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โปรแกรมที่ต้องเขียนคำสั่งเอง ผู้วิเคราะห์ ต้องมี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ความเข้าใจ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ในด้านสถิติพอสมควร</a:t>
            </a:r>
          </a:p>
          <a:p>
            <a:pPr algn="thaiDist"/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คน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ส่วนใหญ่นิยมใช้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ถ้ารู้แต่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STATA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จะมีปัญหา ในการสื่อสารได้ ดังนั้นถ้าเป็นไปได้ก็ใช้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ให้เป็นพื้นฐาน แล้วค่อยขยับมาใช้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STATA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SAS </a:t>
            </a:r>
            <a:endParaRPr lang="th-TH" altLang="ko-KR" sz="26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50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668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1275606"/>
            <a:ext cx="2304256" cy="884466"/>
          </a:xfrm>
        </p:spPr>
        <p:txBody>
          <a:bodyPr/>
          <a:lstStyle/>
          <a:p>
            <a:r>
              <a:rPr lang="en-US" altLang="ko-KR" sz="4800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 End</a:t>
            </a:r>
            <a:endParaRPr lang="ko-KR" altLang="en-US" sz="4800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19672" y="1995686"/>
            <a:ext cx="7344816" cy="820688"/>
          </a:xfrm>
        </p:spPr>
        <p:txBody>
          <a:bodyPr/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6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โปรแกรมสำเร็จรูปกับการวิเคราะห์ข้อมูล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6" name="Picture 2" descr="ผลการค้นหารูปภาพสำหรับ sd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22837"/>
            <a:ext cx="320446" cy="28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hlinkClick r:id="rId3"/>
          </p:cNvPr>
          <p:cNvSpPr txBox="1"/>
          <p:nvPr/>
        </p:nvSpPr>
        <p:spPr>
          <a:xfrm>
            <a:off x="1547664" y="4774168"/>
            <a:ext cx="759633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โปรแกรม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สำเร็จรูปทางสถิติ เป็นโปรแกรมสำหรับ การวิเคราะห์ข้อมูลทางสถิติโดยตรง ในระยะแรกโปรแกรม สำเร็จรูปทางสถิติที่ใช้กับคอมพิวเตอร์ มีไม่มากนักและ มีใช้เฉพาะเครื่องคอมพิวเตอร์ขนาดใหญ่ ได้แก่ ซุปเปอร์ คอมพิวเตอร์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Super Computer)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เมนเฟรม (</a:t>
            </a:r>
            <a:r>
              <a:rPr lang="en-US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Mainfame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computer)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โปรแกรมที่มีชื่อเสียงและเป็นที่ รู้จักกันดี คือ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(Statistical Package for the Social Sciences) 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6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01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โปรแกรม</a:t>
            </a:r>
            <a:r>
              <a:rPr lang="th-TH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สำเร็จรูป </a:t>
            </a:r>
            <a:r>
              <a:rPr lang="en-US" altLang="ko-KR" sz="2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for Windows </a:t>
            </a:r>
            <a:endParaRPr lang="en-US" altLang="ko-KR" sz="2800" dirty="0" smtClean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SPSS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เป็นโปรแกรมสำเร็จรูปทางสถิติ เพื่อการวิเคราะห์ข้อมูลทางสถิติ โดย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ย่อมาจาก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Statistical Package for the Social Sciences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ซึ่งเป็นลิขสิทธิ์ของบริษัท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จำกัด แห่งประเทศสหรัฐอเมริกา โดยแนวคิดของ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ในรุ่น (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version 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ปัจจุบัน ได้ปรับเปลี่ยนเป็น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Statistical Product and Service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Solutions</a:t>
            </a:r>
            <a:endParaRPr lang="en-US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7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0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SPSS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เป็นโปรแกรมคอมพิวเตอร์ที่สามารถใช้กับเครื่องไมโครคอมพิวเตอร์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Personal Computer)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หรือเครื่องขนาดใหญ่ก็ได้ โดย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เป็นโปรแกรมที่มีการพัฒนาและเปลี่ยนแปลงปรับปรุงมาโดยตลอด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SPSSX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เป็นโปรแกรมที่ใช้กับเครื่องขนาดใหญ่ที่เป็นประเภท 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Mini-computer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หรือ </a:t>
            </a:r>
            <a:endParaRPr lang="en-US" altLang="ko-KR" sz="28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Main-frame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computer</a:t>
            </a:r>
          </a:p>
          <a:p>
            <a:pPr algn="thaiDist"/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SPSS/PC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เป็นโปรแกรมที่ใช้กับเครื่อง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Microcomputer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Personal Computer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ที่ทำงานบนระบบ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DOS</a:t>
            </a:r>
          </a:p>
          <a:p>
            <a:pPr algn="thaiDist"/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SPSS for Windows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เป็นโปรแกรมประเภทเดียวกับ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SPSS/PC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เพียงแต่ทำงานบนระบบ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windows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8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70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โปรแกรม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SPSS for Windows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ได้ถูกพัฒนาให้สามารถทำงานบนโปรแกรมควบคุมระบบ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Microsoft windows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โดยมีการปรับปรุงรูปแบบการใช้งานให้ดูง่ายสำหรับผู้ใช้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Graphic user interface)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และมีประสิทธิภาพสูง สะดวกในการทำงาน วิเคราะห์ข้อมูลทางสถิติได้อย่างละเอียด พร้อมกันนี้สามารถนำเสนอข้อมูลในรูปของกราฟและตารางในรูปแบบที่หลากหลาย และยังสามารถรับข้อมูลที่สร้างจากโปรแกรมประเภทอื่นได้ด้วย เช่น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Microsoft Excel, LOTUS, </a:t>
            </a:r>
            <a:r>
              <a:rPr lang="en-US" altLang="ko-KR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dBASE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, SPSS/PC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หรือข้อมูลในรูปแบบของ แอสกี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Text file</a:t>
            </a:r>
            <a:r>
              <a:rPr lang="en-US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โปรแกรมสำเร็จรูปทางสถิติ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9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://3.bp.blogspot.com/-yI5fQQ_D1zg/ULNytaVfdVI/AAAAAAAAAB0/fLYpf1iBim4/s400/me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-1020763"/>
            <a:ext cx="381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58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5500</Words>
  <Application>Microsoft Office PowerPoint</Application>
  <PresentationFormat>นำเสนอทางหน้าจอ (16:9)</PresentationFormat>
  <Paragraphs>312</Paragraphs>
  <Slides>51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51</vt:i4>
      </vt:variant>
    </vt:vector>
  </HeadingPairs>
  <TitlesOfParts>
    <vt:vector size="53" baseType="lpstr">
      <vt:lpstr>Office Theme</vt:lpstr>
      <vt:lpstr>Custom Design</vt:lpstr>
      <vt:lpstr>งานนำเสนอ PowerPoint</vt:lpstr>
      <vt:lpstr>การเลือกโปรแกรมสำเร็จรูปที่ใช้ในการวิเคราะห์ข้อมูล</vt:lpstr>
      <vt:lpstr>การเลือกโปรแกรมสำเร็จรูปที่ใช้ในการวิเคราะห์ข้อมูล</vt:lpstr>
      <vt:lpstr>ประเภทของโปรแกรม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โปรแกรมสำเร็จรูปทางสถิติ</vt:lpstr>
      <vt:lpstr>The End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lab11</cp:lastModifiedBy>
  <cp:revision>253</cp:revision>
  <dcterms:created xsi:type="dcterms:W3CDTF">2014-04-01T16:27:38Z</dcterms:created>
  <dcterms:modified xsi:type="dcterms:W3CDTF">2018-03-08T05:04:27Z</dcterms:modified>
</cp:coreProperties>
</file>