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FFB9D0-4707-4B8B-9BE9-4678470A7CD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1379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295F3CA-16FD-435E-834A-68695C89C40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982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B3C9-66D5-4018-A345-03C84ABDF22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94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355E6-3BDF-4D30-AA38-2693A16E635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410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90B8-281F-4402-BF89-8536D301DCF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06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0C65-36B8-4AC1-AD00-E9BC87B47A5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278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6896-E98E-4766-9783-3DB6FCE11C7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525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E842-416C-4724-BFB3-CDA7CEB095F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12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6F24-5F45-4950-B198-890ECDCEC14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15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C226-1AC2-4204-AE9D-8DF4D50FC3A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92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1ED5A-4F67-4C78-9E6C-2A1CA71DCF8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802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465E0-0156-4A41-8C64-A7399AE9982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566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9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9E1BD7-2B90-4AE1-AEF7-826E7A6F86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B11F55E-4064-4FD7-8E36-9E3EE87B2C8C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 smtClean="0">
                <a:latin typeface="Angsana New" pitchFamily="18" charset="-34"/>
              </a:rPr>
              <a:t>10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en-US" altLang="en-US" sz="5400" dirty="0" smtClean="0">
                <a:latin typeface="Angsana New" pitchFamily="18" charset="-34"/>
              </a:rPr>
              <a:t>AP Element</a:t>
            </a:r>
            <a:endParaRPr lang="th-TH" altLang="en-US" sz="5400" dirty="0" smtClean="0"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A2504F5-7668-4690-B355-BEBA994C89B0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ngsana New" pitchFamily="18" charset="-34"/>
              </a:rPr>
              <a:t>AP Element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เปรียบเสมือนแผ่นใสที่ใช้สำหรับแสดงข้อความหรือรูปภาพ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เมื่อนำแผ่นใสแต่ละแผ่นมาวางซ้อนกัน ก็จะเป็นเป็นข้อความหรือรูปภาพเป็นภาพเดียวกัน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การซ้อนกันของแผ่นใสหรือเลเยอร์ จะไม่มีผลกระทบต่อข้อความหรือรูปภาพในแต่ละเลเยอร์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39430CA-0201-4A3D-B11D-E42D854C63D3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ngsana New" pitchFamily="18" charset="-34"/>
              </a:rPr>
              <a:t>AP Element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5125" name="Picture 5" descr="9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4752975" cy="45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A46305E-61E8-49AF-8602-00840BB5033A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การสร้างอิลิเมนต์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วิธีที่ 1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คลิกเมาส์ตำแหน่งใด ๆ ในหน้าเอกสารเว็บเพจ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Layout Objects -&gt; AP Div</a:t>
            </a:r>
            <a:r>
              <a:rPr lang="th-TH" altLang="en-US" sz="3200" smtClean="0">
                <a:latin typeface="Angsana New" pitchFamily="18" charset="-34"/>
              </a:rPr>
              <a:t> จะปรากฎ  อิลิเมต์ เป็นกรอบสี่เหลี่ยมสีน้ำเงิน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วิธีที่ 2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</a:t>
            </a:r>
            <a:r>
              <a:rPr lang="en-US" altLang="en-US" sz="3200" smtClean="0">
                <a:latin typeface="Angsana New" pitchFamily="18" charset="-34"/>
              </a:rPr>
              <a:t> Insert Panel</a:t>
            </a:r>
            <a:r>
              <a:rPr lang="th-TH" altLang="en-US" sz="3200" smtClean="0">
                <a:latin typeface="Angsana New" pitchFamily="18" charset="-34"/>
              </a:rPr>
              <a:t> เลือกเมนู</a:t>
            </a:r>
            <a:r>
              <a:rPr lang="en-US" altLang="en-US" sz="3200" smtClean="0">
                <a:latin typeface="Angsana New" pitchFamily="18" charset="-34"/>
              </a:rPr>
              <a:t> Layout</a:t>
            </a:r>
            <a:r>
              <a:rPr lang="th-TH" altLang="en-US" sz="3200" smtClean="0">
                <a:latin typeface="Angsana New" pitchFamily="18" charset="-34"/>
              </a:rPr>
              <a:t> แล้วคลิกปุ่ม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คลิกเมาส์ค้างไว้ที่เอกสารหลักแล้วลาก จะเกิดขอบเขตของ      เลเยอร์ เมื่อขอบเขตที่ต้องการแล้วให้ปล่อยเมาส์</a:t>
            </a:r>
          </a:p>
        </p:txBody>
      </p:sp>
      <p:pic>
        <p:nvPicPr>
          <p:cNvPr id="6150" name="Picture 5" descr="0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5084763"/>
            <a:ext cx="13843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0E2B422-8456-4F8B-A3B8-0AED2BF347CC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การสร้างอิลิเมนต์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เมื่อสร้างอิลิเมนต์แล้ว จะปรากฎสัญลักษณ์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สัญลักษณ์หนึ่งสัญลักษณ์ หมายถึง อิลิเมนต์หนึ่งอิลิเมนต์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นอกจากสัญลักษณ์แล้ว สามารถตรวจสอบอิลิเมนต์ได้ในหน้าต่าง</a:t>
            </a:r>
            <a:r>
              <a:rPr lang="en-US" altLang="en-US" sz="3600" smtClean="0">
                <a:latin typeface="Angsana New" pitchFamily="18" charset="-34"/>
              </a:rPr>
              <a:t> AP Elements Panel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7174" name="Picture 5" descr="9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205038"/>
            <a:ext cx="311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933825"/>
            <a:ext cx="2951163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15A4972-D2DF-4136-BD5A-63F524AB7808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คุณสมบัติของอิลิเมนต์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เมื่อต้องการแก้ไขรายละเอียดคุณสมบัติของอิลิเมนต์สามารถทำได้ที่หน้าต่าง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8198" name="Picture 7" descr="9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57563"/>
            <a:ext cx="82835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30ED594-F38C-4733-AE5A-DEFD3FFD50C1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การจัดลำดับการแสดงอิลิเมนต์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สามารถจัดลำดับอิลิเมนต์ได้ด้วยการใช้</a:t>
            </a:r>
            <a:r>
              <a:rPr lang="en-US" altLang="en-US" sz="3600" smtClean="0">
                <a:latin typeface="Angsana New" pitchFamily="18" charset="-34"/>
              </a:rPr>
              <a:t> Z-Index</a:t>
            </a:r>
            <a:endParaRPr lang="th-TH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ค่าของตัวเลขของ </a:t>
            </a:r>
            <a:r>
              <a:rPr lang="en-US" altLang="en-US" sz="3600" smtClean="0">
                <a:latin typeface="Angsana New" pitchFamily="18" charset="-34"/>
              </a:rPr>
              <a:t>Z-Index </a:t>
            </a:r>
            <a:r>
              <a:rPr lang="th-TH" altLang="en-US" sz="3600" smtClean="0">
                <a:latin typeface="Angsana New" pitchFamily="18" charset="-34"/>
              </a:rPr>
              <a:t>มีผลต่อลำดับของอิลิเมนต์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ค่าตัวเลขมาก หมายถึง แสดงอิลิเมนต์อยู่ด้านบน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ค่าตัวเลขน้อย หมายถึง แสดงอิลิเมนต์อยู่ด้านล่าง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71B04DE-72B2-4E37-83F9-359D8A7DD6BF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การจัดลำดับการแสดงอิลิเมนต์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การเปลี่ยนลำดับการแสดงอิลิเมนต์ทำได้โดย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</a:t>
            </a:r>
            <a:r>
              <a:rPr lang="en-US" altLang="en-US" sz="3200" smtClean="0">
                <a:latin typeface="Angsana New" pitchFamily="18" charset="-34"/>
              </a:rPr>
              <a:t> 1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คลิกเลือกอิลิเมนต์ที่ต้องการจัดลำดับ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2800" smtClean="0">
                <a:latin typeface="Angsana New" pitchFamily="18" charset="-34"/>
              </a:rPr>
              <a:t> Modify -&gt; Arrange</a:t>
            </a:r>
            <a:endParaRPr lang="th-TH" altLang="en-US" sz="28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เปลี่ยนค่า </a:t>
            </a:r>
            <a:r>
              <a:rPr lang="en-US" altLang="en-US" sz="2800" smtClean="0">
                <a:latin typeface="Angsana New" pitchFamily="18" charset="-34"/>
              </a:rPr>
              <a:t>Z-Index</a:t>
            </a:r>
            <a:r>
              <a:rPr lang="th-TH" altLang="en-US" sz="2800" smtClean="0">
                <a:latin typeface="Angsana New" pitchFamily="18" charset="-34"/>
              </a:rPr>
              <a:t> ในหน้าต่าง </a:t>
            </a:r>
            <a:r>
              <a:rPr lang="en-US" altLang="en-US" sz="2800" smtClean="0">
                <a:latin typeface="Angsana New" pitchFamily="18" charset="-34"/>
              </a:rPr>
              <a:t>Properties Panel</a:t>
            </a:r>
            <a:endParaRPr lang="th-TH" altLang="en-US" sz="28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678</TotalTime>
  <Words>279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Blends</vt:lpstr>
      <vt:lpstr>บทที่ 10 AP Element</vt:lpstr>
      <vt:lpstr>AP Element</vt:lpstr>
      <vt:lpstr>AP Element</vt:lpstr>
      <vt:lpstr>การสร้างอิลิเมนต์</vt:lpstr>
      <vt:lpstr>การสร้างอิลิเมนต์</vt:lpstr>
      <vt:lpstr>คุณสมบัติของอิลิเมนต์</vt:lpstr>
      <vt:lpstr>การจัดลำดับการแสดงอิลิเมนต์</vt:lpstr>
      <vt:lpstr>การจัดลำดับการแสดงอิลิเมนต์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405</cp:revision>
  <dcterms:created xsi:type="dcterms:W3CDTF">2008-02-12T14:54:03Z</dcterms:created>
  <dcterms:modified xsi:type="dcterms:W3CDTF">2015-07-03T09:46:20Z</dcterms:modified>
</cp:coreProperties>
</file>