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2" autoAdjust="0"/>
    <p:restoredTop sz="94660"/>
  </p:normalViewPr>
  <p:slideViewPr>
    <p:cSldViewPr>
      <p:cViewPr varScale="1">
        <p:scale>
          <a:sx n="78" d="100"/>
          <a:sy n="78" d="100"/>
        </p:scale>
        <p:origin x="-9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Click to edit Master text styles</a:t>
            </a:r>
          </a:p>
          <a:p>
            <a:pPr lvl="1"/>
            <a:r>
              <a:rPr lang="th-TH" noProof="0" smtClean="0"/>
              <a:t>Second level</a:t>
            </a:r>
          </a:p>
          <a:p>
            <a:pPr lvl="2"/>
            <a:r>
              <a:rPr lang="th-TH" noProof="0" smtClean="0"/>
              <a:t>Third level</a:t>
            </a:r>
          </a:p>
          <a:p>
            <a:pPr lvl="3"/>
            <a:r>
              <a:rPr lang="th-TH" noProof="0" smtClean="0"/>
              <a:t>Fourth level</a:t>
            </a:r>
          </a:p>
          <a:p>
            <a:pPr lvl="4"/>
            <a:r>
              <a:rPr lang="th-TH" noProof="0" smtClean="0"/>
              <a:t>Fifth level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268BB28-437E-4400-9B42-4CB94E4A3A6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15658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798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h-TH" noProof="0" smtClean="0"/>
              <a:t>Click to edit Master title style</a:t>
            </a:r>
          </a:p>
        </p:txBody>
      </p:sp>
      <p:sp>
        <p:nvSpPr>
          <p:cNvPr id="7988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th-TH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th-TH"/>
              <a:t>บทที่ 10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D1ADB48-0BA6-4883-A183-9E5B7CDAB40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70032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10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4CF25-07E9-484C-AE85-9B07D8887DA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832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10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1013C-81C8-48A7-8B71-C214FC7CE6E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22910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10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E144A-EFC9-43FC-8986-3BCF9612473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52277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10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07CF9-4D2B-4257-ADC4-6082F919F1F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96506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10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5F147-A25E-4A84-9477-1765079F73F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8274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10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7B634-F2E2-4142-80E9-33BBDDAE8E1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40696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10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D8DAA-C1EE-4DDF-B956-E75AC0927E5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28358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10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1F67C-837B-4E4F-9872-582505B13F6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14733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10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91AC2-838C-45A9-B418-5649FCAD83F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21062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10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FC5B5-EDFD-45E6-8114-70112ED564C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5229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Click to edit Master text styles</a:t>
            </a:r>
          </a:p>
          <a:p>
            <a:pPr lvl="1"/>
            <a:r>
              <a:rPr lang="th-TH" altLang="en-US" smtClean="0"/>
              <a:t>Second level</a:t>
            </a:r>
          </a:p>
          <a:p>
            <a:pPr lvl="2"/>
            <a:r>
              <a:rPr lang="th-TH" altLang="en-US" smtClean="0"/>
              <a:t>Third level</a:t>
            </a:r>
          </a:p>
          <a:p>
            <a:pPr lvl="3"/>
            <a:r>
              <a:rPr lang="th-TH" altLang="en-US" smtClean="0"/>
              <a:t>Fourth level</a:t>
            </a:r>
          </a:p>
          <a:p>
            <a:pPr lvl="4"/>
            <a:r>
              <a:rPr lang="th-TH" altLang="en-US" smtClean="0"/>
              <a:t>Fifth level</a:t>
            </a:r>
          </a:p>
        </p:txBody>
      </p:sp>
      <p:sp>
        <p:nvSpPr>
          <p:cNvPr id="7885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th-TH"/>
              <a:t>บทที่ 10</a:t>
            </a:r>
          </a:p>
        </p:txBody>
      </p:sp>
      <p:sp>
        <p:nvSpPr>
          <p:cNvPr id="7886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886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84F4DB5-C11A-4D8E-93D0-8B2BBFBE5B4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46E0ECEB-DD3D-4244-852B-C3AE1BBFEDF8}" type="slidenum">
              <a:rPr lang="en-US" altLang="en-US" smtClean="0">
                <a:solidFill>
                  <a:schemeClr val="bg2"/>
                </a:solidFill>
              </a:rPr>
              <a:pPr eaLnBrk="1" hangingPunct="1"/>
              <a:t>1</a:t>
            </a:fld>
            <a:endParaRPr lang="th-TH" altLang="en-US" smtClean="0">
              <a:solidFill>
                <a:schemeClr val="bg2"/>
              </a:solidFill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349500"/>
            <a:ext cx="9144000" cy="1943100"/>
          </a:xfrm>
          <a:noFill/>
        </p:spPr>
        <p:txBody>
          <a:bodyPr anchor="ctr" anchorCtr="1"/>
          <a:lstStyle/>
          <a:p>
            <a:pPr algn="ctr" eaLnBrk="1" hangingPunct="1"/>
            <a:r>
              <a:rPr lang="th-TH" altLang="en-US" sz="5400" dirty="0" smtClean="0">
                <a:latin typeface="Angsana New" pitchFamily="18" charset="-34"/>
              </a:rPr>
              <a:t>บทที่ </a:t>
            </a:r>
            <a:r>
              <a:rPr lang="en-US" altLang="en-US" sz="5400" dirty="0" smtClean="0">
                <a:latin typeface="Angsana New" pitchFamily="18" charset="-34"/>
              </a:rPr>
              <a:t>11</a:t>
            </a:r>
            <a:r>
              <a:rPr lang="en-US" altLang="en-US" sz="5400" dirty="0" smtClean="0">
                <a:latin typeface="Angsana New" pitchFamily="18" charset="-34"/>
              </a:rPr>
              <a:t/>
            </a:r>
            <a:br>
              <a:rPr lang="en-US" altLang="en-US" sz="5400" dirty="0" smtClean="0">
                <a:latin typeface="Angsana New" pitchFamily="18" charset="-34"/>
              </a:rPr>
            </a:br>
            <a:r>
              <a:rPr lang="th-TH" altLang="en-US" sz="5400" dirty="0" smtClean="0">
                <a:latin typeface="Angsana New" pitchFamily="18" charset="-34"/>
              </a:rPr>
              <a:t>การแสดงมัลติมีเดียบนเว็บเพจ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C9DE429B-1E2D-4212-935E-5FD46B79A2CE}" type="slidenum">
              <a:rPr lang="en-US" altLang="en-US" smtClean="0"/>
              <a:pPr eaLnBrk="1" hangingPunct="1"/>
              <a:t>2</a:t>
            </a:fld>
            <a:endParaRPr lang="th-TH" alt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ประเภทของไฟล์มัลติมีเดีย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79937"/>
          </a:xfrm>
        </p:spPr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ไฟล์มัลติมีเดีย เป็นไฟล์ที่สามารถแสดงได้ทั้งภาพเคลื่อนไหวและ/หรือเสียง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จะต้องใช้โปรแกรมสำหรับแสดงไฟล์ประเภทนั้น ๆ เพื่อแสดงผล เช่น </a:t>
            </a:r>
            <a:r>
              <a:rPr lang="en-US" altLang="en-US" sz="3600" smtClean="0">
                <a:latin typeface="Angsana New" pitchFamily="18" charset="-34"/>
              </a:rPr>
              <a:t>Windows Media Player</a:t>
            </a:r>
            <a:r>
              <a:rPr lang="th-TH" altLang="en-US" sz="3600" smtClean="0">
                <a:latin typeface="Angsana New" pitchFamily="18" charset="-34"/>
              </a:rPr>
              <a:t> เป็นต้น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ประเภทของไฟล์มัลติมีเดียที่นิยมใช้ในปัจจุบัน เช่น</a:t>
            </a:r>
            <a:r>
              <a:rPr lang="en-US" altLang="en-US" sz="3600" smtClean="0">
                <a:latin typeface="Angsana New" pitchFamily="18" charset="-34"/>
              </a:rPr>
              <a:t> .avi , .wmv , .flv , .mid/.midi , .wav , .wma , .mp3 , .swf</a:t>
            </a:r>
            <a:endParaRPr lang="th-TH" altLang="en-US" sz="3600" smtClean="0"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5EE35FFE-562A-47F7-84C3-8F5256F17484}" type="slidenum">
              <a:rPr lang="en-US" altLang="en-US" smtClean="0"/>
              <a:pPr eaLnBrk="1" hangingPunct="1"/>
              <a:t>3</a:t>
            </a:fld>
            <a:endParaRPr lang="th-TH" altLang="en-US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ประเภทของไฟล์มัลติมีเดีย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79937"/>
          </a:xfrm>
        </p:spPr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โปรแกรมบราวเซอร์จะต้องติดตั้งโปรแกรมสำหรบแสดงไฟล์มัลติมีเดียตามประเภทของไฟล์มัลติมีเดีย เรียกว่า</a:t>
            </a:r>
            <a:r>
              <a:rPr lang="en-US" altLang="en-US" sz="3600" smtClean="0">
                <a:latin typeface="Angsana New" pitchFamily="18" charset="-34"/>
              </a:rPr>
              <a:t> Plugin</a:t>
            </a:r>
            <a:endParaRPr lang="th-TH" altLang="en-US" sz="3600" smtClean="0"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AED44AAF-B92D-4F0C-9FAE-8316BBB6E2DD}" type="slidenum">
              <a:rPr lang="en-US" altLang="en-US" smtClean="0"/>
              <a:pPr eaLnBrk="1" hangingPunct="1"/>
              <a:t>4</a:t>
            </a:fld>
            <a:endParaRPr lang="th-TH" altLang="en-US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การแสดงไฟล์มัลติมีเดียด้วยการใช้</a:t>
            </a:r>
            <a:r>
              <a:rPr lang="en-US" altLang="en-US" smtClean="0">
                <a:latin typeface="Angsana New" pitchFamily="18" charset="-34"/>
              </a:rPr>
              <a:t> Plugin</a:t>
            </a:r>
            <a:endParaRPr lang="th-TH" altLang="en-US" smtClean="0">
              <a:latin typeface="Angsana New" pitchFamily="18" charset="-34"/>
            </a:endParaRP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79937"/>
          </a:xfrm>
        </p:spPr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ประเภทของไฟล์มัลติมีเดียที่สามารถแสดงได้ด้วยการใช้ </a:t>
            </a:r>
            <a:r>
              <a:rPr lang="en-US" altLang="en-US" sz="3600" smtClean="0">
                <a:latin typeface="Angsana New" pitchFamily="18" charset="-34"/>
              </a:rPr>
              <a:t>Plugin</a:t>
            </a:r>
            <a:r>
              <a:rPr lang="th-TH" altLang="en-US" sz="3600" smtClean="0">
                <a:latin typeface="Angsana New" pitchFamily="18" charset="-34"/>
              </a:rPr>
              <a:t> เช่น</a:t>
            </a:r>
            <a:r>
              <a:rPr lang="en-US" altLang="en-US" sz="3600" smtClean="0">
                <a:latin typeface="Angsana New" pitchFamily="18" charset="-34"/>
              </a:rPr>
              <a:t> .wma , .wmv , .mp3</a:t>
            </a:r>
            <a:r>
              <a:rPr lang="th-TH" altLang="en-US" sz="3600" smtClean="0">
                <a:latin typeface="Angsana New" pitchFamily="18" charset="-34"/>
              </a:rPr>
              <a:t> เป็นต้น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การแสดงไฟล์มัลติมีเดีย ทำได้โดย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ที่เมนูหลักคลิก</a:t>
            </a:r>
            <a:r>
              <a:rPr lang="en-US" altLang="en-US" sz="3200" smtClean="0">
                <a:latin typeface="Angsana New" pitchFamily="18" charset="-34"/>
              </a:rPr>
              <a:t> Insert -&gt; Media -&gt;</a:t>
            </a:r>
            <a:r>
              <a:rPr lang="th-TH" altLang="en-US" sz="3200" smtClean="0">
                <a:latin typeface="Angsana New" pitchFamily="18" charset="-34"/>
              </a:rPr>
              <a:t> </a:t>
            </a:r>
            <a:r>
              <a:rPr lang="en-US" altLang="en-US" sz="3200" smtClean="0">
                <a:latin typeface="Angsana New" pitchFamily="18" charset="-34"/>
              </a:rPr>
              <a:t>Plugin</a:t>
            </a:r>
            <a:r>
              <a:rPr lang="th-TH" altLang="en-US" sz="3200" smtClean="0">
                <a:latin typeface="Angsana New" pitchFamily="18" charset="-34"/>
              </a:rPr>
              <a:t> หรือที่</a:t>
            </a:r>
            <a:r>
              <a:rPr lang="en-US" altLang="en-US" sz="3200" smtClean="0">
                <a:latin typeface="Angsana New" pitchFamily="18" charset="-34"/>
              </a:rPr>
              <a:t> Insert Panel</a:t>
            </a:r>
            <a:r>
              <a:rPr lang="th-TH" altLang="en-US" sz="3200" smtClean="0">
                <a:latin typeface="Angsana New" pitchFamily="18" charset="-34"/>
              </a:rPr>
              <a:t> เลือกเมนู</a:t>
            </a:r>
            <a:r>
              <a:rPr lang="en-US" altLang="en-US" sz="3200" smtClean="0">
                <a:latin typeface="Angsana New" pitchFamily="18" charset="-34"/>
              </a:rPr>
              <a:t> Common</a:t>
            </a:r>
            <a:r>
              <a:rPr lang="th-TH" altLang="en-US" sz="3200" smtClean="0">
                <a:latin typeface="Angsana New" pitchFamily="18" charset="-34"/>
              </a:rPr>
              <a:t> แล้วคลิกปุ่ม</a:t>
            </a:r>
            <a:r>
              <a:rPr lang="en-US" altLang="en-US" sz="3200" smtClean="0">
                <a:latin typeface="Angsana New" pitchFamily="18" charset="-34"/>
              </a:rPr>
              <a:t> Media</a:t>
            </a:r>
            <a:r>
              <a:rPr lang="th-TH" altLang="en-US" sz="3200" smtClean="0">
                <a:latin typeface="Angsana New" pitchFamily="18" charset="-34"/>
              </a:rPr>
              <a:t> และเลือกเมนู</a:t>
            </a:r>
            <a:r>
              <a:rPr lang="en-US" altLang="en-US" sz="3200" smtClean="0">
                <a:latin typeface="Angsana New" pitchFamily="18" charset="-34"/>
              </a:rPr>
              <a:t> Plugin</a:t>
            </a:r>
            <a:endParaRPr lang="th-TH" altLang="en-US" sz="3200" smtClean="0">
              <a:latin typeface="Angsana New" pitchFamily="18" charset="-34"/>
            </a:endParaRP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เลือกไฟล์มัลติมีเดียที่ต้องการ ในหน้าต่าง</a:t>
            </a:r>
            <a:r>
              <a:rPr lang="en-US" altLang="en-US" sz="3200" smtClean="0">
                <a:latin typeface="Angsana New" pitchFamily="18" charset="-34"/>
              </a:rPr>
              <a:t> Select File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จะปรากฎสัญลักษณ์</a:t>
            </a:r>
            <a:r>
              <a:rPr lang="en-US" altLang="en-US" sz="3200" smtClean="0">
                <a:latin typeface="Angsana New" pitchFamily="18" charset="-34"/>
              </a:rPr>
              <a:t>         </a:t>
            </a:r>
            <a:r>
              <a:rPr lang="th-TH" altLang="en-US" sz="3200" smtClean="0">
                <a:latin typeface="Angsana New" pitchFamily="18" charset="-34"/>
              </a:rPr>
              <a:t> บนเอกสารเว็บเพจ</a:t>
            </a:r>
          </a:p>
        </p:txBody>
      </p:sp>
      <p:pic>
        <p:nvPicPr>
          <p:cNvPr id="6150" name="Picture 4" descr="10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5661025"/>
            <a:ext cx="3587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FC33B0B2-49C6-4246-828A-832F2D1ADD97}" type="slidenum">
              <a:rPr lang="en-US" altLang="en-US" smtClean="0"/>
              <a:pPr eaLnBrk="1" hangingPunct="1"/>
              <a:t>5</a:t>
            </a:fld>
            <a:endParaRPr lang="th-TH" altLang="en-US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การแสดงไฟล์</a:t>
            </a:r>
            <a:r>
              <a:rPr lang="en-US" altLang="en-US" smtClean="0">
                <a:latin typeface="Angsana New" pitchFamily="18" charset="-34"/>
              </a:rPr>
              <a:t> Flash Video (.flv)</a:t>
            </a:r>
            <a:endParaRPr lang="th-TH" altLang="en-US" smtClean="0">
              <a:latin typeface="Angsana New" pitchFamily="18" charset="-34"/>
            </a:endParaRP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79937"/>
          </a:xfrm>
        </p:spPr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เป็นไฟล์วิดีโอที่ถูกแปลงมาจากไฟล์วิดีโอประเภทอื่น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การแสดงไฟล์</a:t>
            </a:r>
            <a:r>
              <a:rPr lang="en-US" altLang="en-US" sz="3600" smtClean="0">
                <a:latin typeface="Angsana New" pitchFamily="18" charset="-34"/>
              </a:rPr>
              <a:t> Flash Video</a:t>
            </a:r>
            <a:r>
              <a:rPr lang="th-TH" altLang="en-US" sz="3600" smtClean="0">
                <a:latin typeface="Angsana New" pitchFamily="18" charset="-34"/>
              </a:rPr>
              <a:t> จะต้องติดตั้งโปรแกรม</a:t>
            </a:r>
            <a:r>
              <a:rPr lang="en-US" altLang="en-US" sz="3600" smtClean="0">
                <a:latin typeface="Angsana New" pitchFamily="18" charset="-34"/>
              </a:rPr>
              <a:t> Macromedia Flash Player</a:t>
            </a:r>
            <a:endParaRPr lang="th-TH" altLang="en-US" sz="3600" smtClean="0">
              <a:latin typeface="Angsana New" pitchFamily="18" charset="-34"/>
            </a:endParaRP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การแสดงไฟล์</a:t>
            </a:r>
            <a:r>
              <a:rPr lang="en-US" altLang="en-US" sz="3600" smtClean="0">
                <a:latin typeface="Angsana New" pitchFamily="18" charset="-34"/>
              </a:rPr>
              <a:t> Flash Video</a:t>
            </a:r>
            <a:r>
              <a:rPr lang="th-TH" altLang="en-US" sz="3600" smtClean="0">
                <a:latin typeface="Angsana New" pitchFamily="18" charset="-34"/>
              </a:rPr>
              <a:t> ทำได้โดย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ที่เมนูหลักคลิก</a:t>
            </a:r>
            <a:r>
              <a:rPr lang="en-US" altLang="en-US" sz="3200" smtClean="0">
                <a:latin typeface="Angsana New" pitchFamily="18" charset="-34"/>
              </a:rPr>
              <a:t> Insert -&gt; Media -&gt; FLV</a:t>
            </a:r>
            <a:r>
              <a:rPr lang="th-TH" altLang="en-US" sz="3200" smtClean="0">
                <a:latin typeface="Angsana New" pitchFamily="18" charset="-34"/>
              </a:rPr>
              <a:t> หรือที่</a:t>
            </a:r>
            <a:r>
              <a:rPr lang="en-US" altLang="en-US" sz="3200" smtClean="0">
                <a:latin typeface="Angsana New" pitchFamily="18" charset="-34"/>
              </a:rPr>
              <a:t> Insert Panel</a:t>
            </a:r>
            <a:r>
              <a:rPr lang="th-TH" altLang="en-US" sz="3200" smtClean="0">
                <a:latin typeface="Angsana New" pitchFamily="18" charset="-34"/>
              </a:rPr>
              <a:t> เลือกเมนู</a:t>
            </a:r>
            <a:r>
              <a:rPr lang="en-US" altLang="en-US" sz="3200" smtClean="0">
                <a:latin typeface="Angsana New" pitchFamily="18" charset="-34"/>
              </a:rPr>
              <a:t> Common</a:t>
            </a:r>
            <a:r>
              <a:rPr lang="th-TH" altLang="en-US" sz="3200" smtClean="0">
                <a:latin typeface="Angsana New" pitchFamily="18" charset="-34"/>
              </a:rPr>
              <a:t> คลิกปุ่ม</a:t>
            </a:r>
            <a:r>
              <a:rPr lang="en-US" altLang="en-US" sz="3200" smtClean="0">
                <a:latin typeface="Angsana New" pitchFamily="18" charset="-34"/>
              </a:rPr>
              <a:t> Media </a:t>
            </a:r>
            <a:r>
              <a:rPr lang="th-TH" altLang="en-US" sz="3200" smtClean="0">
                <a:latin typeface="Angsana New" pitchFamily="18" charset="-34"/>
              </a:rPr>
              <a:t>และเลือกเมนู</a:t>
            </a:r>
            <a:r>
              <a:rPr lang="en-US" altLang="en-US" sz="3200" smtClean="0">
                <a:latin typeface="Angsana New" pitchFamily="18" charset="-34"/>
              </a:rPr>
              <a:t> FLV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กำหนดรายละเอียดต่าง ๆ ในหน้าต่าง</a:t>
            </a:r>
            <a:r>
              <a:rPr lang="en-US" altLang="en-US" sz="3200" smtClean="0">
                <a:latin typeface="Angsana New" pitchFamily="18" charset="-34"/>
              </a:rPr>
              <a:t> Insert Flash Video</a:t>
            </a:r>
            <a:endParaRPr lang="th-TH" altLang="en-US" sz="3200" smtClean="0"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B0C8142E-82E7-4101-9CAF-A36BCF533888}" type="slidenum">
              <a:rPr lang="en-US" altLang="en-US" smtClean="0"/>
              <a:pPr eaLnBrk="1" hangingPunct="1"/>
              <a:t>6</a:t>
            </a:fld>
            <a:endParaRPr lang="th-TH" altLang="en-US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การแสดงไฟล์</a:t>
            </a:r>
            <a:r>
              <a:rPr lang="en-US" altLang="en-US" smtClean="0">
                <a:latin typeface="Angsana New" pitchFamily="18" charset="-34"/>
              </a:rPr>
              <a:t> Shockwave Flash</a:t>
            </a:r>
            <a:r>
              <a:rPr lang="th-TH" altLang="en-US" smtClean="0">
                <a:latin typeface="Angsana New" pitchFamily="18" charset="-34"/>
              </a:rPr>
              <a:t> </a:t>
            </a:r>
            <a:r>
              <a:rPr lang="en-US" altLang="en-US" smtClean="0">
                <a:latin typeface="Angsana New" pitchFamily="18" charset="-34"/>
              </a:rPr>
              <a:t>(.swf)</a:t>
            </a:r>
            <a:endParaRPr lang="th-TH" altLang="en-US" smtClean="0">
              <a:latin typeface="Angsana New" pitchFamily="18" charset="-34"/>
            </a:endParaRP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79937"/>
          </a:xfrm>
        </p:spPr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เป็นไฟล์ภาพเคลื่อนไหวที่สร้างด้วยหรือไฟล์เกมส์ที่สร้างคำสั่ง</a:t>
            </a:r>
            <a:r>
              <a:rPr lang="en-US" altLang="en-US" sz="3600" smtClean="0">
                <a:latin typeface="Angsana New" pitchFamily="18" charset="-34"/>
              </a:rPr>
              <a:t> Action Script </a:t>
            </a:r>
            <a:r>
              <a:rPr lang="th-TH" altLang="en-US" sz="3600" smtClean="0">
                <a:latin typeface="Angsana New" pitchFamily="18" charset="-34"/>
              </a:rPr>
              <a:t>ของโปรแกรม</a:t>
            </a:r>
            <a:r>
              <a:rPr lang="en-US" altLang="en-US" sz="3600" smtClean="0">
                <a:latin typeface="Angsana New" pitchFamily="18" charset="-34"/>
              </a:rPr>
              <a:t> Adobe Flash Professional</a:t>
            </a:r>
            <a:endParaRPr lang="th-TH" altLang="en-US" sz="3600" smtClean="0">
              <a:latin typeface="Angsana New" pitchFamily="18" charset="-34"/>
            </a:endParaRP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การแสดงไฟล์</a:t>
            </a:r>
            <a:r>
              <a:rPr lang="en-US" altLang="en-US" sz="3600" smtClean="0">
                <a:latin typeface="Angsana New" pitchFamily="18" charset="-34"/>
              </a:rPr>
              <a:t> Shockwave Flash</a:t>
            </a:r>
            <a:r>
              <a:rPr lang="th-TH" altLang="en-US" sz="3600" smtClean="0">
                <a:latin typeface="Angsana New" pitchFamily="18" charset="-34"/>
              </a:rPr>
              <a:t> จะต้องติดตั้งโปรแกรม</a:t>
            </a:r>
            <a:r>
              <a:rPr lang="en-US" altLang="en-US" sz="3600" smtClean="0">
                <a:latin typeface="Angsana New" pitchFamily="18" charset="-34"/>
              </a:rPr>
              <a:t> Adobe Flash Player</a:t>
            </a:r>
            <a:r>
              <a:rPr lang="th-TH" altLang="en-US" sz="3600" smtClean="0">
                <a:latin typeface="Angsana New" pitchFamily="18" charset="-34"/>
              </a:rPr>
              <a:t> เช่นกัน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17BA634E-DB31-4E50-94FE-8553E55C9ABF}" type="slidenum">
              <a:rPr lang="en-US" altLang="en-US" smtClean="0"/>
              <a:pPr eaLnBrk="1" hangingPunct="1"/>
              <a:t>7</a:t>
            </a:fld>
            <a:endParaRPr lang="th-TH" altLang="en-US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การแสดงไฟล์</a:t>
            </a:r>
            <a:r>
              <a:rPr lang="en-US" altLang="en-US" smtClean="0">
                <a:latin typeface="Angsana New" pitchFamily="18" charset="-34"/>
              </a:rPr>
              <a:t> Shockwave Flash</a:t>
            </a:r>
            <a:r>
              <a:rPr lang="th-TH" altLang="en-US" smtClean="0">
                <a:latin typeface="Angsana New" pitchFamily="18" charset="-34"/>
              </a:rPr>
              <a:t> </a:t>
            </a:r>
            <a:r>
              <a:rPr lang="en-US" altLang="en-US" smtClean="0">
                <a:latin typeface="Angsana New" pitchFamily="18" charset="-34"/>
              </a:rPr>
              <a:t>(.swf)</a:t>
            </a:r>
            <a:endParaRPr lang="th-TH" altLang="en-US" smtClean="0">
              <a:latin typeface="Angsana New" pitchFamily="18" charset="-34"/>
            </a:endParaRP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79937"/>
          </a:xfrm>
        </p:spPr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การแสดงไฟล์</a:t>
            </a:r>
            <a:r>
              <a:rPr lang="en-US" altLang="en-US" sz="3600" smtClean="0">
                <a:latin typeface="Angsana New" pitchFamily="18" charset="-34"/>
              </a:rPr>
              <a:t> Shockwave Flash</a:t>
            </a:r>
            <a:r>
              <a:rPr lang="th-TH" altLang="en-US" sz="3600" smtClean="0">
                <a:latin typeface="Angsana New" pitchFamily="18" charset="-34"/>
              </a:rPr>
              <a:t> ทำได้โดย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ที่เมนูหลักคลิก</a:t>
            </a:r>
            <a:r>
              <a:rPr lang="en-US" altLang="en-US" sz="3200" smtClean="0">
                <a:latin typeface="Angsana New" pitchFamily="18" charset="-34"/>
              </a:rPr>
              <a:t> Insert -&gt; Media -&gt; Flash</a:t>
            </a:r>
            <a:r>
              <a:rPr lang="th-TH" altLang="en-US" sz="3200" smtClean="0">
                <a:latin typeface="Angsana New" pitchFamily="18" charset="-34"/>
              </a:rPr>
              <a:t> หรือที่</a:t>
            </a:r>
            <a:r>
              <a:rPr lang="en-US" altLang="en-US" sz="3200" smtClean="0">
                <a:latin typeface="Angsana New" pitchFamily="18" charset="-34"/>
              </a:rPr>
              <a:t> Insert Panel</a:t>
            </a:r>
            <a:r>
              <a:rPr lang="th-TH" altLang="en-US" sz="3200" smtClean="0">
                <a:latin typeface="Angsana New" pitchFamily="18" charset="-34"/>
              </a:rPr>
              <a:t> เลือกเมนู</a:t>
            </a:r>
            <a:r>
              <a:rPr lang="en-US" altLang="en-US" sz="3200" smtClean="0">
                <a:latin typeface="Angsana New" pitchFamily="18" charset="-34"/>
              </a:rPr>
              <a:t> Common</a:t>
            </a:r>
            <a:r>
              <a:rPr lang="th-TH" altLang="en-US" sz="3200" smtClean="0">
                <a:latin typeface="Angsana New" pitchFamily="18" charset="-34"/>
              </a:rPr>
              <a:t> คลิกปุ่ม</a:t>
            </a:r>
            <a:r>
              <a:rPr lang="en-US" altLang="en-US" sz="3200" smtClean="0">
                <a:latin typeface="Angsana New" pitchFamily="18" charset="-34"/>
              </a:rPr>
              <a:t> Media </a:t>
            </a:r>
            <a:r>
              <a:rPr lang="th-TH" altLang="en-US" sz="3200" smtClean="0">
                <a:latin typeface="Angsana New" pitchFamily="18" charset="-34"/>
              </a:rPr>
              <a:t>และเลือกเมนู</a:t>
            </a:r>
            <a:r>
              <a:rPr lang="en-US" altLang="en-US" sz="3200" smtClean="0">
                <a:latin typeface="Angsana New" pitchFamily="18" charset="-34"/>
              </a:rPr>
              <a:t> Flash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เลือกไฟล์ที่มีชนิดเป็น</a:t>
            </a:r>
            <a:r>
              <a:rPr lang="en-US" altLang="en-US" sz="3200" smtClean="0">
                <a:latin typeface="Angsana New" pitchFamily="18" charset="-34"/>
              </a:rPr>
              <a:t> .swf</a:t>
            </a:r>
            <a:endParaRPr lang="th-TH" altLang="en-US" sz="3200" smtClean="0"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17BA634E-DB31-4E50-94FE-8553E55C9ABF}" type="slidenum">
              <a:rPr lang="en-US" altLang="en-US" smtClean="0"/>
              <a:pPr eaLnBrk="1" hangingPunct="1"/>
              <a:t>8</a:t>
            </a:fld>
            <a:endParaRPr lang="th-TH" altLang="en-US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dirty="0" smtClean="0">
                <a:latin typeface="Angsana New" pitchFamily="18" charset="-34"/>
              </a:rPr>
              <a:t>การแสดงคลิปวิดีโอจากเว็บไซต์</a:t>
            </a:r>
            <a:r>
              <a:rPr lang="en-US" altLang="en-US" dirty="0" smtClean="0">
                <a:latin typeface="Angsana New" pitchFamily="18" charset="-34"/>
              </a:rPr>
              <a:t> YouTube</a:t>
            </a:r>
            <a:endParaRPr lang="th-TH" altLang="en-US" dirty="0" smtClean="0">
              <a:latin typeface="Angsana New" pitchFamily="18" charset="-34"/>
            </a:endParaRP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79937"/>
          </a:xfrm>
        </p:spPr>
        <p:txBody>
          <a:bodyPr/>
          <a:lstStyle/>
          <a:p>
            <a:pPr eaLnBrk="1" hangingPunct="1"/>
            <a:r>
              <a:rPr lang="th-TH" altLang="en-US" sz="3600" dirty="0" smtClean="0">
                <a:latin typeface="Angsana New" pitchFamily="18" charset="-34"/>
              </a:rPr>
              <a:t>เข้าสู่เว็บไซต์ </a:t>
            </a:r>
            <a:r>
              <a:rPr lang="en-US" altLang="en-US" sz="3600" dirty="0" smtClean="0">
                <a:latin typeface="Angsana New" pitchFamily="18" charset="-34"/>
              </a:rPr>
              <a:t>YouTube</a:t>
            </a:r>
            <a:endParaRPr lang="th-TH" altLang="en-US" sz="3600" dirty="0" smtClean="0">
              <a:latin typeface="Angsana New" pitchFamily="18" charset="-34"/>
            </a:endParaRPr>
          </a:p>
          <a:p>
            <a:pPr eaLnBrk="1" hangingPunct="1"/>
            <a:r>
              <a:rPr lang="th-TH" altLang="en-US" sz="3600" dirty="0" smtClean="0">
                <a:latin typeface="Angsana New" pitchFamily="18" charset="-34"/>
              </a:rPr>
              <a:t>ค้นหาและแสดงคลิปวิดีโอที่ต้องการ</a:t>
            </a:r>
          </a:p>
          <a:p>
            <a:pPr eaLnBrk="1" hangingPunct="1"/>
            <a:r>
              <a:rPr lang="th-TH" altLang="en-US" sz="3600" dirty="0" smtClean="0">
                <a:latin typeface="Angsana New" pitchFamily="18" charset="-34"/>
              </a:rPr>
              <a:t>คลิกที่ “แชร์” </a:t>
            </a:r>
            <a:r>
              <a:rPr lang="en-US" altLang="en-US" sz="3600" dirty="0" smtClean="0">
                <a:latin typeface="Angsana New" pitchFamily="18" charset="-34"/>
              </a:rPr>
              <a:t>-&gt; </a:t>
            </a:r>
            <a:r>
              <a:rPr lang="th-TH" altLang="en-US" sz="3600" dirty="0" smtClean="0">
                <a:latin typeface="Angsana New" pitchFamily="18" charset="-34"/>
              </a:rPr>
              <a:t>“ฝั</a:t>
            </a:r>
            <a:r>
              <a:rPr lang="th-TH" altLang="en-US" dirty="0" smtClean="0">
                <a:latin typeface="Angsana New" pitchFamily="18" charset="-34"/>
              </a:rPr>
              <a:t>ง” และคัดลอกแสดงคำสั่ง</a:t>
            </a:r>
            <a:r>
              <a:rPr lang="en-US" altLang="en-US" dirty="0" smtClean="0">
                <a:latin typeface="Angsana New" pitchFamily="18" charset="-34"/>
              </a:rPr>
              <a:t> HTML</a:t>
            </a:r>
            <a:r>
              <a:rPr lang="th-TH" altLang="en-US" dirty="0" smtClean="0">
                <a:latin typeface="Angsana New" pitchFamily="18" charset="-34"/>
              </a:rPr>
              <a:t> เพื่อนำคำสั่งไปวางในไฟล์เว็บเพจ</a:t>
            </a:r>
          </a:p>
          <a:p>
            <a:pPr eaLnBrk="1" hangingPunct="1"/>
            <a:r>
              <a:rPr lang="th-TH" altLang="en-US" sz="3600" dirty="0" smtClean="0">
                <a:latin typeface="Angsana New" pitchFamily="18" charset="-34"/>
              </a:rPr>
              <a:t>วางคำสั่ง</a:t>
            </a:r>
            <a:r>
              <a:rPr lang="en-US" altLang="en-US" sz="3600" dirty="0" smtClean="0">
                <a:latin typeface="Angsana New" pitchFamily="18" charset="-34"/>
              </a:rPr>
              <a:t> HTML</a:t>
            </a:r>
            <a:r>
              <a:rPr lang="th-TH" altLang="en-US" sz="3600" dirty="0" smtClean="0">
                <a:latin typeface="Angsana New" pitchFamily="18" charset="-34"/>
              </a:rPr>
              <a:t> ที่คัดลอกมาจากเว็บไซต์</a:t>
            </a:r>
            <a:r>
              <a:rPr lang="en-US" altLang="en-US" sz="3600" dirty="0" smtClean="0">
                <a:latin typeface="Angsana New" pitchFamily="18" charset="-34"/>
              </a:rPr>
              <a:t> YouTube</a:t>
            </a:r>
            <a:r>
              <a:rPr lang="th-TH" altLang="en-US" sz="3600" dirty="0" smtClean="0">
                <a:latin typeface="Angsana New" pitchFamily="18" charset="-34"/>
              </a:rPr>
              <a:t> ไว้ในส่วนของคำสั่ง</a:t>
            </a:r>
            <a:r>
              <a:rPr lang="en-US" altLang="en-US" sz="3600" dirty="0" smtClean="0">
                <a:latin typeface="Angsana New" pitchFamily="18" charset="-34"/>
              </a:rPr>
              <a:t> HTML</a:t>
            </a:r>
            <a:r>
              <a:rPr lang="th-TH" altLang="en-US" sz="3600" dirty="0" smtClean="0">
                <a:latin typeface="Angsana New" pitchFamily="18" charset="-34"/>
              </a:rPr>
              <a:t> ของเว็บเพจ</a:t>
            </a:r>
          </a:p>
        </p:txBody>
      </p:sp>
    </p:spTree>
    <p:extLst>
      <p:ext uri="{BB962C8B-B14F-4D97-AF65-F5344CB8AC3E}">
        <p14:creationId xmlns:p14="http://schemas.microsoft.com/office/powerpoint/2010/main" val="193556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ngsana New"/>
      </a:majorFont>
      <a:minorFont>
        <a:latin typeface="Tahoma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735</TotalTime>
  <Words>396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Blends</vt:lpstr>
      <vt:lpstr>บทที่ 11 การแสดงมัลติมีเดียบนเว็บเพจ</vt:lpstr>
      <vt:lpstr>ประเภทของไฟล์มัลติมีเดีย</vt:lpstr>
      <vt:lpstr>ประเภทของไฟล์มัลติมีเดีย</vt:lpstr>
      <vt:lpstr>การแสดงไฟล์มัลติมีเดียด้วยการใช้ Plugin</vt:lpstr>
      <vt:lpstr>การแสดงไฟล์ Flash Video (.flv)</vt:lpstr>
      <vt:lpstr>การแสดงไฟล์ Shockwave Flash (.swf)</vt:lpstr>
      <vt:lpstr>การแสดงไฟล์ Shockwave Flash (.swf)</vt:lpstr>
      <vt:lpstr>การแสดงคลิปวิดีโอจากเว็บไซต์ YouTube</vt:lpstr>
    </vt:vector>
  </TitlesOfParts>
  <Company>qwe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qwe</dc:creator>
  <cp:lastModifiedBy>USER</cp:lastModifiedBy>
  <cp:revision>459</cp:revision>
  <dcterms:created xsi:type="dcterms:W3CDTF">2008-02-12T14:54:03Z</dcterms:created>
  <dcterms:modified xsi:type="dcterms:W3CDTF">2015-07-03T09:41:06Z</dcterms:modified>
</cp:coreProperties>
</file>