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42" autoAdjust="0"/>
    <p:restoredTop sz="94660"/>
  </p:normalViewPr>
  <p:slideViewPr>
    <p:cSldViewPr>
      <p:cViewPr varScale="1">
        <p:scale>
          <a:sx n="78" d="100"/>
          <a:sy n="78" d="100"/>
        </p:scale>
        <p:origin x="-9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noProof="0" smtClean="0"/>
              <a:t>Click to edit Master text styles</a:t>
            </a:r>
          </a:p>
          <a:p>
            <a:pPr lvl="1"/>
            <a:r>
              <a:rPr lang="th-TH" noProof="0" smtClean="0"/>
              <a:t>Second level</a:t>
            </a:r>
          </a:p>
          <a:p>
            <a:pPr lvl="2"/>
            <a:r>
              <a:rPr lang="th-TH" noProof="0" smtClean="0"/>
              <a:t>Third level</a:t>
            </a:r>
          </a:p>
          <a:p>
            <a:pPr lvl="3"/>
            <a:r>
              <a:rPr lang="th-TH" noProof="0" smtClean="0"/>
              <a:t>Fourth level</a:t>
            </a:r>
          </a:p>
          <a:p>
            <a:pPr lvl="4"/>
            <a:r>
              <a:rPr lang="th-TH" noProof="0" smtClean="0"/>
              <a:t>Fifth level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435DCA3-BDD5-41CE-96D7-B57F3B0A0A34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214661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7988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th-TH" noProof="0" smtClean="0"/>
              <a:t>Click to edit Master title style</a:t>
            </a:r>
          </a:p>
        </p:txBody>
      </p:sp>
      <p:sp>
        <p:nvSpPr>
          <p:cNvPr id="7988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th-TH" noProof="0" smtClean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th-TH"/>
              <a:t>บทที่ 11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059C9890-A3EF-4D0D-BE0F-1C3AAB8DF52E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15646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11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2F3B8-AD60-4A33-9948-9A7A11FCC985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81534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11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09CCF-81D0-44C5-AD25-6AF60B4A079B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91436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11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ED55E-BE13-4963-B673-66B85E80D96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25363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11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388F35-E7CB-4D15-8EAA-35653FD9C4C9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29899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3FF958-A332-4955-953F-93BD95E109FF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97270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11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79425-3D81-4A30-95EF-F771D6B459C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11224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11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A0B483-4BFC-4004-9D54-F2A6575D972B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16030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11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1C1611-B373-43F0-9D5A-6FD8C3E3F779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05583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49F2CC-2EE6-4AF1-80D7-2C3477308862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71637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28360C-5729-4FF1-8DAF-4D634BE7E1EB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04434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en-US" smtClean="0"/>
              <a:t>Click to edit Master text styles</a:t>
            </a:r>
          </a:p>
          <a:p>
            <a:pPr lvl="1"/>
            <a:r>
              <a:rPr lang="th-TH" altLang="en-US" smtClean="0"/>
              <a:t>Second level</a:t>
            </a:r>
          </a:p>
          <a:p>
            <a:pPr lvl="2"/>
            <a:r>
              <a:rPr lang="th-TH" altLang="en-US" smtClean="0"/>
              <a:t>Third level</a:t>
            </a:r>
          </a:p>
          <a:p>
            <a:pPr lvl="3"/>
            <a:r>
              <a:rPr lang="th-TH" altLang="en-US" smtClean="0"/>
              <a:t>Fourth level</a:t>
            </a:r>
          </a:p>
          <a:p>
            <a:pPr lvl="4"/>
            <a:r>
              <a:rPr lang="th-TH" altLang="en-US" smtClean="0"/>
              <a:t>Fifth level</a:t>
            </a:r>
          </a:p>
        </p:txBody>
      </p:sp>
      <p:sp>
        <p:nvSpPr>
          <p:cNvPr id="7885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th-TH"/>
              <a:t>บทที่ 11</a:t>
            </a:r>
          </a:p>
        </p:txBody>
      </p:sp>
      <p:sp>
        <p:nvSpPr>
          <p:cNvPr id="7886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886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D077305-44E3-4F1B-8D51-C40369C08B7E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4C39B2DF-F599-4076-AD49-88ECA659263F}" type="slidenum">
              <a:rPr lang="en-US" altLang="en-US" smtClean="0">
                <a:solidFill>
                  <a:schemeClr val="bg2"/>
                </a:solidFill>
              </a:rPr>
              <a:pPr eaLnBrk="1" hangingPunct="1"/>
              <a:t>1</a:t>
            </a:fld>
            <a:endParaRPr lang="th-TH" altLang="en-US" smtClean="0">
              <a:solidFill>
                <a:schemeClr val="bg2"/>
              </a:solidFill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349500"/>
            <a:ext cx="9144000" cy="1943100"/>
          </a:xfrm>
          <a:noFill/>
        </p:spPr>
        <p:txBody>
          <a:bodyPr anchor="ctr" anchorCtr="1"/>
          <a:lstStyle/>
          <a:p>
            <a:pPr algn="ctr" eaLnBrk="1" hangingPunct="1"/>
            <a:r>
              <a:rPr lang="th-TH" altLang="en-US" sz="5400" dirty="0" smtClean="0">
                <a:latin typeface="Angsana New" pitchFamily="18" charset="-34"/>
              </a:rPr>
              <a:t>บทที่ </a:t>
            </a:r>
            <a:r>
              <a:rPr lang="th-TH" altLang="en-US" sz="5400" dirty="0" smtClean="0">
                <a:latin typeface="Angsana New" pitchFamily="18" charset="-34"/>
              </a:rPr>
              <a:t>1</a:t>
            </a:r>
            <a:r>
              <a:rPr lang="en-US" altLang="en-US" sz="5400" dirty="0">
                <a:latin typeface="Angsana New" pitchFamily="18" charset="-34"/>
              </a:rPr>
              <a:t>2</a:t>
            </a:r>
            <a:r>
              <a:rPr lang="en-US" altLang="en-US" sz="5400" dirty="0" smtClean="0">
                <a:latin typeface="Angsana New" pitchFamily="18" charset="-34"/>
              </a:rPr>
              <a:t/>
            </a:r>
            <a:br>
              <a:rPr lang="en-US" altLang="en-US" sz="5400" dirty="0" smtClean="0">
                <a:latin typeface="Angsana New" pitchFamily="18" charset="-34"/>
              </a:rPr>
            </a:br>
            <a:r>
              <a:rPr lang="en-US" altLang="en-US" sz="5400" dirty="0" smtClean="0">
                <a:latin typeface="Angsana New" pitchFamily="18" charset="-34"/>
              </a:rPr>
              <a:t>Behavior</a:t>
            </a:r>
            <a:endParaRPr lang="th-TH" altLang="en-US" sz="5400" dirty="0" smtClean="0">
              <a:latin typeface="Angsana New" pitchFamily="18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83E31829-36F9-42E1-A4D4-D234E5E96FD6}" type="slidenum">
              <a:rPr lang="en-US" altLang="en-US" smtClean="0"/>
              <a:pPr eaLnBrk="1" hangingPunct="1"/>
              <a:t>2</a:t>
            </a:fld>
            <a:endParaRPr lang="th-TH" altLang="en-US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ngsana New" pitchFamily="18" charset="-34"/>
              </a:rPr>
              <a:t>Behaviors</a:t>
            </a:r>
            <a:endParaRPr lang="th-TH" altLang="en-US" smtClean="0">
              <a:latin typeface="Angsana New" pitchFamily="18" charset="-34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579937"/>
          </a:xfrm>
        </p:spPr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เป็นเครื่องมือหนึ่งของโปรแกรม </a:t>
            </a:r>
            <a:r>
              <a:rPr lang="en-US" altLang="en-US" sz="3600" smtClean="0">
                <a:latin typeface="Angsana New" pitchFamily="18" charset="-34"/>
              </a:rPr>
              <a:t>Dreamweaver</a:t>
            </a:r>
            <a:r>
              <a:rPr lang="th-TH" altLang="en-US" sz="3600" smtClean="0">
                <a:latin typeface="Angsana New" pitchFamily="18" charset="-34"/>
              </a:rPr>
              <a:t> ที่ใช้สร้างการโต้ตอบระหว่างเว็บเพจกับผู้ใช้</a:t>
            </a:r>
          </a:p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เพื่อให้การแสดงเว็บเพจมีความน่าสนใจมากยิ่งขึ้น</a:t>
            </a:r>
          </a:p>
          <a:p>
            <a:pPr eaLnBrk="1" hangingPunct="1"/>
            <a:r>
              <a:rPr lang="en-US" altLang="en-US" sz="3600" smtClean="0">
                <a:latin typeface="Angsana New" pitchFamily="18" charset="-34"/>
              </a:rPr>
              <a:t>Behaviors</a:t>
            </a:r>
            <a:r>
              <a:rPr lang="th-TH" altLang="en-US" sz="3600" smtClean="0">
                <a:latin typeface="Angsana New" pitchFamily="18" charset="-34"/>
              </a:rPr>
              <a:t> ในโปรแกรม </a:t>
            </a:r>
            <a:r>
              <a:rPr lang="en-US" altLang="en-US" sz="3600" smtClean="0">
                <a:latin typeface="Angsana New" pitchFamily="18" charset="-34"/>
              </a:rPr>
              <a:t>Dreamweaver </a:t>
            </a:r>
            <a:r>
              <a:rPr lang="th-TH" altLang="en-US" sz="3600" smtClean="0">
                <a:latin typeface="Angsana New" pitchFamily="18" charset="-34"/>
              </a:rPr>
              <a:t>จะกำหนดให้โปรแกรมสร้างชุดคำสั่งด้วยภาษา </a:t>
            </a:r>
            <a:r>
              <a:rPr lang="en-US" altLang="en-US" sz="3600" smtClean="0">
                <a:latin typeface="Angsana New" pitchFamily="18" charset="-34"/>
              </a:rPr>
              <a:t>JavaScript</a:t>
            </a:r>
            <a:r>
              <a:rPr lang="th-TH" altLang="en-US" sz="3600" smtClean="0">
                <a:latin typeface="Angsana New" pitchFamily="18" charset="-34"/>
              </a:rPr>
              <a:t> เพื่อสร้างการโต้ตอบระหว่างเว็บเพจกับผู้ใช้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AA7CA7FF-BDBB-409F-8FAD-D745186ED0A9}" type="slidenum">
              <a:rPr lang="en-US" altLang="en-US" smtClean="0"/>
              <a:pPr eaLnBrk="1" hangingPunct="1"/>
              <a:t>3</a:t>
            </a:fld>
            <a:endParaRPr lang="th-TH" altLang="en-US" smtClean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องค์ประกอบของ </a:t>
            </a:r>
            <a:r>
              <a:rPr lang="en-US" altLang="en-US" smtClean="0">
                <a:latin typeface="Angsana New" pitchFamily="18" charset="-34"/>
              </a:rPr>
              <a:t>Behaviors</a:t>
            </a:r>
            <a:endParaRPr lang="th-TH" altLang="en-US" smtClean="0">
              <a:latin typeface="Angsana New" pitchFamily="18" charset="-34"/>
            </a:endParaRP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579937"/>
          </a:xfrm>
        </p:spPr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วัตถุ</a:t>
            </a:r>
            <a:r>
              <a:rPr lang="en-US" altLang="en-US" sz="3600" smtClean="0">
                <a:latin typeface="Angsana New" pitchFamily="18" charset="-34"/>
              </a:rPr>
              <a:t> (Object)</a:t>
            </a:r>
            <a:endParaRPr lang="th-TH" altLang="en-US" sz="3600" smtClean="0">
              <a:latin typeface="Angsana New" pitchFamily="18" charset="-34"/>
            </a:endParaRP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คือ วัตถุที่ต้องการสร้างการโต้ตอบให้กับผู้เปิดไฟล์เว็บเพจ</a:t>
            </a:r>
          </a:p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เหตุการณ์ </a:t>
            </a:r>
            <a:r>
              <a:rPr lang="en-US" altLang="en-US" sz="3600" smtClean="0">
                <a:latin typeface="Angsana New" pitchFamily="18" charset="-34"/>
              </a:rPr>
              <a:t>(Event)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คือ เหตุการณ์ที่เกิดขึ้นกับวัตถุนั้น ๆ ที่แสดงอยู่หน้าเว็บเพจ</a:t>
            </a:r>
          </a:p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สิ่งที่ต้องดำเนินการ </a:t>
            </a:r>
            <a:r>
              <a:rPr lang="en-US" altLang="en-US" sz="3600" smtClean="0">
                <a:latin typeface="Angsana New" pitchFamily="18" charset="-34"/>
              </a:rPr>
              <a:t>(Action)</a:t>
            </a:r>
            <a:endParaRPr lang="th-TH" altLang="en-US" sz="3600" smtClean="0">
              <a:latin typeface="Angsana New" pitchFamily="18" charset="-34"/>
            </a:endParaRP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คือ สิ่งที่จะต้องดำเนินการเมื่อเหตุการณ์เกิดขึ้นกับวัตถุนั้น 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1FEE77FC-6855-4950-8764-2FAF0C79EAEA}" type="slidenum">
              <a:rPr lang="en-US" altLang="en-US" smtClean="0"/>
              <a:pPr eaLnBrk="1" hangingPunct="1"/>
              <a:t>4</a:t>
            </a:fld>
            <a:endParaRPr lang="th-TH" altLang="en-US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การสร้าง </a:t>
            </a:r>
            <a:r>
              <a:rPr lang="en-US" altLang="en-US" smtClean="0">
                <a:latin typeface="Angsana New" pitchFamily="18" charset="-34"/>
              </a:rPr>
              <a:t>Behaviors</a:t>
            </a:r>
            <a:endParaRPr lang="th-TH" altLang="en-US" smtClean="0">
              <a:latin typeface="Angsana New" pitchFamily="18" charset="-34"/>
            </a:endParaRP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579937"/>
          </a:xfrm>
        </p:spPr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การสร้าง</a:t>
            </a:r>
            <a:r>
              <a:rPr lang="en-US" altLang="en-US" sz="3600" smtClean="0">
                <a:latin typeface="Angsana New" pitchFamily="18" charset="-34"/>
              </a:rPr>
              <a:t> Behaviors</a:t>
            </a:r>
            <a:r>
              <a:rPr lang="th-TH" altLang="en-US" sz="3600" smtClean="0">
                <a:latin typeface="Angsana New" pitchFamily="18" charset="-34"/>
              </a:rPr>
              <a:t> คือ การสร้างความสัมพันธ์ระหว่าง</a:t>
            </a:r>
            <a:r>
              <a:rPr lang="en-US" altLang="en-US" sz="3600" smtClean="0">
                <a:latin typeface="Angsana New" pitchFamily="18" charset="-34"/>
              </a:rPr>
              <a:t> </a:t>
            </a:r>
            <a:r>
              <a:rPr lang="th-TH" altLang="en-US" sz="3600" smtClean="0">
                <a:latin typeface="Angsana New" pitchFamily="18" charset="-34"/>
              </a:rPr>
              <a:t>วัตถุที่ต้องการ</a:t>
            </a:r>
            <a:r>
              <a:rPr lang="en-US" altLang="en-US" sz="3600" smtClean="0">
                <a:latin typeface="Angsana New" pitchFamily="18" charset="-34"/>
              </a:rPr>
              <a:t> (Object)</a:t>
            </a:r>
            <a:r>
              <a:rPr lang="th-TH" altLang="en-US" sz="3600" smtClean="0">
                <a:latin typeface="Angsana New" pitchFamily="18" charset="-34"/>
              </a:rPr>
              <a:t> เหตุการณ์</a:t>
            </a:r>
            <a:r>
              <a:rPr lang="en-US" altLang="en-US" sz="3600" smtClean="0">
                <a:latin typeface="Angsana New" pitchFamily="18" charset="-34"/>
              </a:rPr>
              <a:t> (Event)</a:t>
            </a:r>
            <a:r>
              <a:rPr lang="th-TH" altLang="en-US" sz="3600" smtClean="0">
                <a:latin typeface="Angsana New" pitchFamily="18" charset="-34"/>
              </a:rPr>
              <a:t> และสิ่งที่ต้องดำเนินการ</a:t>
            </a:r>
            <a:r>
              <a:rPr lang="en-US" altLang="en-US" sz="3600" smtClean="0">
                <a:latin typeface="Angsana New" pitchFamily="18" charset="-34"/>
              </a:rPr>
              <a:t> (Action)</a:t>
            </a:r>
          </a:p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โดยกำหนดว่า หากมีเหตุการณ์ใดเกิดขึ้นกับวัตถุแล้ว ให้ดำเนินการอะไรบ้าง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3C1ACAB4-249C-40C1-9514-BF5466A4A055}" type="slidenum">
              <a:rPr lang="en-US" altLang="en-US" smtClean="0"/>
              <a:pPr eaLnBrk="1" hangingPunct="1"/>
              <a:t>5</a:t>
            </a:fld>
            <a:endParaRPr lang="th-TH" altLang="en-US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การสร้าง </a:t>
            </a:r>
            <a:r>
              <a:rPr lang="en-US" altLang="en-US" smtClean="0">
                <a:latin typeface="Angsana New" pitchFamily="18" charset="-34"/>
              </a:rPr>
              <a:t>Behaviors</a:t>
            </a:r>
            <a:endParaRPr lang="th-TH" altLang="en-US" smtClean="0">
              <a:latin typeface="Angsana New" pitchFamily="18" charset="-34"/>
            </a:endParaRP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579937"/>
          </a:xfrm>
        </p:spPr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การสร้าง</a:t>
            </a:r>
            <a:r>
              <a:rPr lang="en-US" altLang="en-US" sz="3600" smtClean="0">
                <a:latin typeface="Angsana New" pitchFamily="18" charset="-34"/>
              </a:rPr>
              <a:t> Behaviors</a:t>
            </a:r>
            <a:r>
              <a:rPr lang="th-TH" altLang="en-US" sz="3600" smtClean="0">
                <a:latin typeface="Angsana New" pitchFamily="18" charset="-34"/>
              </a:rPr>
              <a:t> ทำได้โดย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คลิกเลือกวัตถุที่ต้องการ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คลิกปุ่ม</a:t>
            </a:r>
            <a:r>
              <a:rPr lang="en-US" altLang="en-US" sz="3200" smtClean="0">
                <a:latin typeface="Angsana New" pitchFamily="18" charset="-34"/>
              </a:rPr>
              <a:t>         </a:t>
            </a:r>
            <a:r>
              <a:rPr lang="th-TH" altLang="en-US" sz="3200" smtClean="0">
                <a:latin typeface="Angsana New" pitchFamily="18" charset="-34"/>
              </a:rPr>
              <a:t>ในหน้าต่าง </a:t>
            </a:r>
            <a:r>
              <a:rPr lang="en-US" altLang="en-US" sz="3200" smtClean="0">
                <a:latin typeface="Angsana New" pitchFamily="18" charset="-34"/>
              </a:rPr>
              <a:t>Behaviors Panel</a:t>
            </a:r>
            <a:r>
              <a:rPr lang="th-TH" altLang="en-US" sz="3200" smtClean="0">
                <a:latin typeface="Angsana New" pitchFamily="18" charset="-34"/>
              </a:rPr>
              <a:t> เพื่อเลือกสิ่งที่ต้องดำเนินการ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เลือกเหตุการณ์ที่ต้องการ</a:t>
            </a:r>
          </a:p>
        </p:txBody>
      </p:sp>
      <p:pic>
        <p:nvPicPr>
          <p:cNvPr id="7174" name="Picture 4" descr="11-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3357563"/>
            <a:ext cx="334963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F89816C5-5EE4-491D-8046-04280C360880}" type="slidenum">
              <a:rPr lang="en-US" altLang="en-US" smtClean="0"/>
              <a:pPr eaLnBrk="1" hangingPunct="1"/>
              <a:t>6</a:t>
            </a:fld>
            <a:endParaRPr lang="th-TH" altLang="en-US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การสร้าง </a:t>
            </a:r>
            <a:r>
              <a:rPr lang="en-US" altLang="en-US" smtClean="0">
                <a:latin typeface="Angsana New" pitchFamily="18" charset="-34"/>
              </a:rPr>
              <a:t>Behaviors</a:t>
            </a:r>
            <a:endParaRPr lang="th-TH" altLang="en-US" smtClean="0">
              <a:latin typeface="Angsana New" pitchFamily="18" charset="-34"/>
            </a:endParaRP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579937"/>
          </a:xfrm>
        </p:spPr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ตัวอย่างเหตุการณ์ </a:t>
            </a:r>
            <a:r>
              <a:rPr lang="en-US" altLang="en-US" sz="3600" smtClean="0">
                <a:latin typeface="Angsana New" pitchFamily="18" charset="-34"/>
              </a:rPr>
              <a:t>(Event)</a:t>
            </a:r>
            <a:endParaRPr lang="th-TH" altLang="en-US" sz="3600" smtClean="0">
              <a:latin typeface="Angsana New" pitchFamily="18" charset="-34"/>
            </a:endParaRPr>
          </a:p>
          <a:p>
            <a:pPr lvl="1" eaLnBrk="1" hangingPunct="1"/>
            <a:r>
              <a:rPr lang="en-US" altLang="en-US" sz="3200" smtClean="0">
                <a:latin typeface="Angsana New" pitchFamily="18" charset="-34"/>
              </a:rPr>
              <a:t>onClick</a:t>
            </a:r>
            <a:r>
              <a:rPr lang="th-TH" altLang="en-US" sz="3200" smtClean="0">
                <a:latin typeface="Angsana New" pitchFamily="18" charset="-34"/>
              </a:rPr>
              <a:t> </a:t>
            </a:r>
            <a:r>
              <a:rPr lang="en-US" altLang="en-US" sz="3200" smtClean="0">
                <a:latin typeface="Angsana New" pitchFamily="18" charset="-34"/>
              </a:rPr>
              <a:t>–</a:t>
            </a:r>
            <a:r>
              <a:rPr lang="th-TH" altLang="en-US" sz="3200" smtClean="0">
                <a:latin typeface="Angsana New" pitchFamily="18" charset="-34"/>
              </a:rPr>
              <a:t> เป็นเหตุการณ์ที่วัตถุถูกคลิกเมาส์</a:t>
            </a:r>
          </a:p>
          <a:p>
            <a:pPr lvl="1" eaLnBrk="1" hangingPunct="1"/>
            <a:r>
              <a:rPr lang="en-US" altLang="en-US" sz="3200" smtClean="0">
                <a:latin typeface="Angsana New" pitchFamily="18" charset="-34"/>
              </a:rPr>
              <a:t>onMoveOver – </a:t>
            </a:r>
            <a:r>
              <a:rPr lang="th-TH" altLang="en-US" sz="3200" smtClean="0">
                <a:latin typeface="Angsana New" pitchFamily="18" charset="-34"/>
              </a:rPr>
              <a:t>เป็นเหตุการณ์ที่วัตถุถูกชี้ด้วยเมาส์</a:t>
            </a:r>
          </a:p>
          <a:p>
            <a:pPr lvl="1" eaLnBrk="1" hangingPunct="1"/>
            <a:r>
              <a:rPr lang="en-US" altLang="en-US" sz="3200" smtClean="0">
                <a:latin typeface="Angsana New" pitchFamily="18" charset="-34"/>
              </a:rPr>
              <a:t>onMoveDown</a:t>
            </a:r>
            <a:r>
              <a:rPr lang="th-TH" altLang="en-US" sz="3200" smtClean="0">
                <a:latin typeface="Angsana New" pitchFamily="18" charset="-34"/>
              </a:rPr>
              <a:t> </a:t>
            </a:r>
            <a:r>
              <a:rPr lang="en-US" altLang="en-US" sz="3200" smtClean="0">
                <a:latin typeface="Angsana New" pitchFamily="18" charset="-34"/>
              </a:rPr>
              <a:t>–</a:t>
            </a:r>
            <a:r>
              <a:rPr lang="th-TH" altLang="en-US" sz="3200" smtClean="0">
                <a:latin typeface="Angsana New" pitchFamily="18" charset="-34"/>
              </a:rPr>
              <a:t> เป็นเหตุการณ์ที่ปุ่มซ้ายของเมาส์ถูกกดลง</a:t>
            </a:r>
          </a:p>
          <a:p>
            <a:pPr lvl="1" eaLnBrk="1" hangingPunct="1"/>
            <a:r>
              <a:rPr lang="en-US" altLang="en-US" sz="3200" smtClean="0">
                <a:latin typeface="Angsana New" pitchFamily="18" charset="-34"/>
              </a:rPr>
              <a:t>onMoveOut -</a:t>
            </a:r>
            <a:r>
              <a:rPr lang="th-TH" altLang="en-US" sz="3200" smtClean="0">
                <a:latin typeface="Angsana New" pitchFamily="18" charset="-34"/>
              </a:rPr>
              <a:t> เป็นเหตุการณ์ที่เลื่อนเมาส์ออกจากวัตถุ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B45A9D29-C821-44DD-8ACA-08E7F8D468F0}" type="slidenum">
              <a:rPr lang="en-US" altLang="en-US" smtClean="0"/>
              <a:pPr eaLnBrk="1" hangingPunct="1"/>
              <a:t>7</a:t>
            </a:fld>
            <a:endParaRPr lang="th-TH" altLang="en-US" smtClean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การสร้าง </a:t>
            </a:r>
            <a:r>
              <a:rPr lang="en-US" altLang="en-US" smtClean="0">
                <a:latin typeface="Angsana New" pitchFamily="18" charset="-34"/>
              </a:rPr>
              <a:t>Behaviors</a:t>
            </a:r>
            <a:endParaRPr lang="th-TH" altLang="en-US" smtClean="0">
              <a:latin typeface="Angsana New" pitchFamily="18" charset="-34"/>
            </a:endParaRP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579937"/>
          </a:xfrm>
        </p:spPr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ตัวอย่างสิ่งที่ต้องดำเนินการ</a:t>
            </a:r>
            <a:r>
              <a:rPr lang="en-US" altLang="en-US" sz="3600" smtClean="0">
                <a:latin typeface="Angsana New" pitchFamily="18" charset="-34"/>
              </a:rPr>
              <a:t> (Action)</a:t>
            </a:r>
            <a:endParaRPr lang="th-TH" altLang="en-US" sz="3600" smtClean="0">
              <a:latin typeface="Angsana New" pitchFamily="18" charset="-34"/>
            </a:endParaRPr>
          </a:p>
          <a:p>
            <a:pPr lvl="1" eaLnBrk="1" hangingPunct="1"/>
            <a:r>
              <a:rPr lang="en-US" altLang="en-US" sz="3200" smtClean="0">
                <a:latin typeface="Angsana New" pitchFamily="18" charset="-34"/>
              </a:rPr>
              <a:t>PopupMessage</a:t>
            </a:r>
            <a:r>
              <a:rPr lang="th-TH" altLang="en-US" sz="3200" smtClean="0">
                <a:latin typeface="Angsana New" pitchFamily="18" charset="-34"/>
              </a:rPr>
              <a:t> </a:t>
            </a:r>
            <a:r>
              <a:rPr lang="en-US" altLang="en-US" sz="3200" smtClean="0">
                <a:latin typeface="Angsana New" pitchFamily="18" charset="-34"/>
              </a:rPr>
              <a:t>–</a:t>
            </a:r>
            <a:r>
              <a:rPr lang="th-TH" altLang="en-US" sz="3200" smtClean="0">
                <a:latin typeface="Angsana New" pitchFamily="18" charset="-34"/>
              </a:rPr>
              <a:t> ให้แสดงหน้าต่างข้อความตามที่กำหนด</a:t>
            </a:r>
          </a:p>
          <a:p>
            <a:pPr lvl="1" eaLnBrk="1" hangingPunct="1"/>
            <a:r>
              <a:rPr lang="en-US" altLang="en-US" sz="3200" smtClean="0">
                <a:latin typeface="Angsana New" pitchFamily="18" charset="-34"/>
              </a:rPr>
              <a:t>Go To URL – </a:t>
            </a:r>
            <a:r>
              <a:rPr lang="th-TH" altLang="en-US" sz="3200" smtClean="0">
                <a:latin typeface="Angsana New" pitchFamily="18" charset="-34"/>
              </a:rPr>
              <a:t>ให้เปิดไฟล์เอกสารที่กำหนด</a:t>
            </a:r>
          </a:p>
          <a:p>
            <a:pPr lvl="1" eaLnBrk="1" hangingPunct="1"/>
            <a:r>
              <a:rPr lang="en-US" altLang="en-US" sz="3200" smtClean="0">
                <a:latin typeface="Angsana New" pitchFamily="18" charset="-34"/>
              </a:rPr>
              <a:t>Show-Hide Layer – </a:t>
            </a:r>
            <a:r>
              <a:rPr lang="th-TH" altLang="en-US" sz="3200" smtClean="0">
                <a:latin typeface="Angsana New" pitchFamily="18" charset="-34"/>
              </a:rPr>
              <a:t>ให้แสดงหรือไม่แสดงเลเยอร์</a:t>
            </a:r>
          </a:p>
          <a:p>
            <a:pPr lvl="1" eaLnBrk="1" hangingPunct="1"/>
            <a:r>
              <a:rPr lang="en-US" altLang="en-US" sz="3200" smtClean="0">
                <a:latin typeface="Angsana New" pitchFamily="18" charset="-34"/>
              </a:rPr>
              <a:t>Set Text - </a:t>
            </a:r>
            <a:r>
              <a:rPr lang="th-TH" altLang="en-US" sz="3200" smtClean="0">
                <a:latin typeface="Angsana New" pitchFamily="18" charset="-34"/>
              </a:rPr>
              <a:t>ใช้กำหนดข้อความที่ต้องการแสดง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Angsana New"/>
      </a:majorFont>
      <a:minorFont>
        <a:latin typeface="Tahoma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750</TotalTime>
  <Words>284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Blends</vt:lpstr>
      <vt:lpstr>บทที่ 12 Behavior</vt:lpstr>
      <vt:lpstr>Behaviors</vt:lpstr>
      <vt:lpstr>องค์ประกอบของ Behaviors</vt:lpstr>
      <vt:lpstr>การสร้าง Behaviors</vt:lpstr>
      <vt:lpstr>การสร้าง Behaviors</vt:lpstr>
      <vt:lpstr>การสร้าง Behaviors</vt:lpstr>
      <vt:lpstr>การสร้าง Behaviors</vt:lpstr>
    </vt:vector>
  </TitlesOfParts>
  <Company>qwe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qwe</dc:creator>
  <cp:lastModifiedBy>USER</cp:lastModifiedBy>
  <cp:revision>472</cp:revision>
  <dcterms:created xsi:type="dcterms:W3CDTF">2008-02-12T14:54:03Z</dcterms:created>
  <dcterms:modified xsi:type="dcterms:W3CDTF">2015-07-03T09:47:19Z</dcterms:modified>
</cp:coreProperties>
</file>