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885293-98E4-49FD-B45A-992D2B6924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3055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1BEA23D-E7E4-435F-BF98-CF989A62159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5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EA306-F504-4F50-A5B2-BFC2BFD4A8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655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F250-3BB9-4668-91BA-73A4F909E89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873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8965-612D-4F7C-A3F4-9A7F09FB081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885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96F08-2F16-4271-AF6E-0E0BA2B924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0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657D-C48B-4051-8666-48304877E99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51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ADA1-E635-4FF6-AE52-A307962152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705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9B83C-B392-49F7-85C7-AB191822C9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202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E19A-72B1-4FA7-A7B8-E352658FE51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728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340B-FDF9-450E-BB9B-8C4B2200A0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87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E7739-672C-49F1-BBD3-85BB26BAB26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672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4AF170-3946-462C-A880-DC18A34856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4B38EF-4F3A-4D62-A4E5-52ED30ADFBF2}" type="slidenum">
              <a:rPr lang="en-US" altLang="en-US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th-TH" altLang="en-US" sz="1400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13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เลย์เอาต์และเทมเพลต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9339A59-52AF-44D9-BC0B-1E993182CB5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h-TH" alt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การสร้างเลย์เอาต์</a:t>
            </a:r>
            <a:r>
              <a:rPr lang="en-US" altLang="en-US" smtClean="0">
                <a:latin typeface="Angsana New" pitchFamily="18" charset="-34"/>
              </a:rPr>
              <a:t> (Layout)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เลย์เอาต์เป็นการแบ่งพื้นที่การแสดงผลหน้าเว็บเพจเป็นสัดส่วน เพื่อกำหนดขอบเขตการแสดงเนื้อหาของแต่ละตำแหน่ง รวมถึงกำหนดรูปแบบและสีการแสดงผล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1F29ED-481A-40F8-9D68-6FF59ADF2531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h-TH" alt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การสร้างเลย์เอาต์ด้วย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คลิกเมนู</a:t>
            </a:r>
            <a:r>
              <a:rPr lang="en-US" altLang="en-US" sz="3600" smtClean="0">
                <a:latin typeface="Angsana New" pitchFamily="18" charset="-34"/>
              </a:rPr>
              <a:t> File -&gt; New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เลือกหัวข้อ</a:t>
            </a:r>
            <a:r>
              <a:rPr lang="en-US" altLang="en-US" sz="3600" smtClean="0">
                <a:latin typeface="Angsana New" pitchFamily="18" charset="-34"/>
              </a:rPr>
              <a:t> Blank Page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คลิกเลือก</a:t>
            </a:r>
            <a:r>
              <a:rPr lang="en-US" altLang="en-US" sz="3600" smtClean="0">
                <a:latin typeface="Angsana New" pitchFamily="18" charset="-34"/>
              </a:rPr>
              <a:t> HTML </a:t>
            </a:r>
            <a:r>
              <a:rPr lang="th-TH" altLang="en-US" sz="3600" smtClean="0">
                <a:latin typeface="Angsana New" pitchFamily="18" charset="-34"/>
              </a:rPr>
              <a:t>ที่หัวข้อ </a:t>
            </a:r>
            <a:r>
              <a:rPr lang="en-US" altLang="en-US" sz="3600" smtClean="0">
                <a:latin typeface="Angsana New" pitchFamily="18" charset="-34"/>
              </a:rPr>
              <a:t>Page Type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เลือกรูปแบบที่หัวข้อ</a:t>
            </a:r>
            <a:r>
              <a:rPr lang="en-US" altLang="en-US" sz="3600" smtClean="0">
                <a:latin typeface="Angsana New" pitchFamily="18" charset="-34"/>
              </a:rPr>
              <a:t> Layout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คลิกปุ่ม</a:t>
            </a:r>
            <a:r>
              <a:rPr lang="en-US" altLang="en-US" sz="3600" smtClean="0">
                <a:latin typeface="Angsana New" pitchFamily="18" charset="-34"/>
              </a:rPr>
              <a:t> Create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08F9E6-D416-41DA-8AF7-0C13CA177D53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h-TH" alt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การสร้างเลย์เอาต์ด้วย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จากนั้นให้ดำเนินการ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ใส่รูปภาพที่ส่วนหัวของเว็บเพจ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ปรับเปลี่ยนข้อมูลส่วนนำทาง พร้อมทั้งกำหนดจัดเชื่อมโยง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ลบข้อความส่วนที่ไม่ต้องการใช้</a:t>
            </a:r>
            <a:endParaRPr lang="th-TH" altLang="en-US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AF5692-951D-4FBF-8AA1-61AB447DAA31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h-TH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การใช้</a:t>
            </a:r>
            <a:r>
              <a:rPr lang="en-US" altLang="en-US" smtClean="0">
                <a:latin typeface="Angsana New" pitchFamily="18" charset="-34"/>
              </a:rPr>
              <a:t> Spry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เป็นเครื่องมือช่วยแสดงผลที่มีความซับซ้อนมากขึ้น 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ไม่ต้องมีความรู้เกี่ยวกับ</a:t>
            </a:r>
            <a:r>
              <a:rPr lang="en-US" altLang="en-US" sz="3600" dirty="0" smtClean="0">
                <a:latin typeface="Angsana New" pitchFamily="18" charset="-34"/>
              </a:rPr>
              <a:t> JavaScript </a:t>
            </a:r>
            <a:r>
              <a:rPr lang="th-TH" altLang="en-US" sz="3600" dirty="0" smtClean="0">
                <a:latin typeface="Angsana New" pitchFamily="18" charset="-34"/>
              </a:rPr>
              <a:t>และ</a:t>
            </a:r>
            <a:r>
              <a:rPr lang="en-US" altLang="en-US" sz="3600" dirty="0" smtClean="0">
                <a:latin typeface="Angsana New" pitchFamily="18" charset="-34"/>
              </a:rPr>
              <a:t> CSS</a:t>
            </a:r>
          </a:p>
          <a:p>
            <a:pPr eaLnBrk="1" hangingPunct="1"/>
            <a:r>
              <a:rPr lang="en-US" altLang="en-US" sz="3600" dirty="0" smtClean="0">
                <a:latin typeface="Angsana New" pitchFamily="18" charset="-34"/>
              </a:rPr>
              <a:t>Spry</a:t>
            </a:r>
            <a:r>
              <a:rPr lang="th-TH" altLang="en-US" sz="3600" dirty="0" smtClean="0">
                <a:latin typeface="Angsana New" pitchFamily="18" charset="-34"/>
              </a:rPr>
              <a:t> ที่โปรแกรมเตรียมให้</a:t>
            </a:r>
            <a:r>
              <a:rPr lang="th-TH" altLang="en-US" dirty="0" smtClean="0">
                <a:latin typeface="Angsana New" pitchFamily="18" charset="-34"/>
              </a:rPr>
              <a:t> ได้แก่</a:t>
            </a:r>
          </a:p>
          <a:p>
            <a:pPr lvl="1" eaLnBrk="1" hangingPunct="1"/>
            <a:r>
              <a:rPr lang="en-US" altLang="en-US" sz="3200" dirty="0" smtClean="0">
                <a:latin typeface="Angsana New" pitchFamily="18" charset="-34"/>
              </a:rPr>
              <a:t>Spry Menu Bar</a:t>
            </a:r>
            <a:r>
              <a:rPr lang="th-TH" altLang="en-US" sz="3200" dirty="0" smtClean="0">
                <a:latin typeface="Angsana New" pitchFamily="18" charset="-34"/>
              </a:rPr>
              <a:t> คือ การแสดงผลในรูปแบบเมนู</a:t>
            </a:r>
          </a:p>
          <a:p>
            <a:pPr lvl="1" eaLnBrk="1" hangingPunct="1"/>
            <a:r>
              <a:rPr lang="en-US" altLang="en-US" sz="3200" dirty="0" smtClean="0">
                <a:latin typeface="Angsana New" pitchFamily="18" charset="-34"/>
              </a:rPr>
              <a:t>Spry Tabbed Panels </a:t>
            </a:r>
            <a:r>
              <a:rPr lang="th-TH" altLang="en-US" sz="3200" dirty="0" smtClean="0">
                <a:latin typeface="Angsana New" pitchFamily="18" charset="-34"/>
              </a:rPr>
              <a:t>คือ การแสดงผลแบบแท็บ</a:t>
            </a:r>
          </a:p>
          <a:p>
            <a:pPr lvl="1" eaLnBrk="1" hangingPunct="1"/>
            <a:r>
              <a:rPr lang="en-US" altLang="en-US" sz="3200" dirty="0" smtClean="0">
                <a:latin typeface="Angsana New" pitchFamily="18" charset="-34"/>
              </a:rPr>
              <a:t>Spry Accordion</a:t>
            </a:r>
            <a:r>
              <a:rPr lang="th-TH" altLang="en-US" sz="3200" dirty="0" smtClean="0">
                <a:latin typeface="Angsana New" pitchFamily="18" charset="-34"/>
              </a:rPr>
              <a:t> คือ ส่วนที่จะเลื่อนขึ้นลงเมื่อแสดงผล</a:t>
            </a:r>
          </a:p>
          <a:p>
            <a:pPr lvl="1" eaLnBrk="1" hangingPunct="1"/>
            <a:r>
              <a:rPr lang="en-US" altLang="en-US" sz="3200" dirty="0" smtClean="0">
                <a:latin typeface="Angsana New" pitchFamily="18" charset="-34"/>
              </a:rPr>
              <a:t>Spry Collapsible Panel </a:t>
            </a:r>
            <a:r>
              <a:rPr lang="th-TH" altLang="en-US" sz="3200" dirty="0" smtClean="0">
                <a:latin typeface="Angsana New" pitchFamily="18" charset="-34"/>
              </a:rPr>
              <a:t>คือ ส่วนที่สามารถซ่อนข้อความการแสดงผลได้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44C8D3-05CA-4EF1-B2AB-5A7411C8BF6D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h-TH" alt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การสร้างเทมเพลต</a:t>
            </a:r>
            <a:r>
              <a:rPr lang="en-US" altLang="en-US" smtClean="0">
                <a:latin typeface="Angsana New" pitchFamily="18" charset="-34"/>
              </a:rPr>
              <a:t> (Template)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มีขั้นตอนดังนั้น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ออกแบบโครงร่างของเว็บเพจ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สร้างเทมเพลต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กำหนดส่วนที่สามารถแก้ไขได้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นำเทมเพลตไปใช้งาน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689</TotalTime>
  <Words>208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</vt:lpstr>
      <vt:lpstr>บทที่ 13 เลย์เอาต์และเทมเพลต</vt:lpstr>
      <vt:lpstr>การสร้างเลย์เอาต์ (Layout)</vt:lpstr>
      <vt:lpstr>การสร้างเลย์เอาต์ด้วย Dreamweaver</vt:lpstr>
      <vt:lpstr>การสร้างเลย์เอาต์ด้วย Dreamweaver</vt:lpstr>
      <vt:lpstr>การใช้ Spry</vt:lpstr>
      <vt:lpstr>การสร้างเทมเพลต (Template)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414</cp:revision>
  <dcterms:created xsi:type="dcterms:W3CDTF">2008-02-12T14:54:03Z</dcterms:created>
  <dcterms:modified xsi:type="dcterms:W3CDTF">2015-07-03T09:41:40Z</dcterms:modified>
</cp:coreProperties>
</file>