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E4BF5C-6251-4279-B231-35A8ABE941E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423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3BDCA4D-AED2-489D-AABD-CD5A2B0B652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59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3179F-89C8-4E34-BAAD-75FE8C3AA43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714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FD50D-C80B-4A03-B395-52D1576861D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6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6E38-50BE-40EC-AC25-AC882BDBD6C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321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0056-BDE3-4ADB-B904-875CD53F12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833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9B6C-E848-4A2A-AFA2-0A766D2309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75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586F3-E577-4CC2-9666-9612C126F59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357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6DAF-35EC-474D-AC49-0C242E41B20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363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355B2-CB23-4AD5-B351-53DC372D55F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1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CF377-BAEC-4207-8F8D-8140326AB1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88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150A-8FE1-4266-8F07-D616E868EFD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318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10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DAEE15-3ACD-407A-8469-8BB9F968A37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49A9E08-81A7-4E75-A8E1-63265F6F5843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th-TH" altLang="en-US" sz="5400" dirty="0" smtClean="0">
                <a:latin typeface="Angsana New" pitchFamily="18" charset="-34"/>
              </a:rPr>
              <a:t>1</a:t>
            </a:r>
            <a:r>
              <a:rPr lang="en-US" altLang="en-US" sz="5400" dirty="0" smtClean="0">
                <a:latin typeface="Angsana New" pitchFamily="18" charset="-34"/>
              </a:rPr>
              <a:t>4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กรณีศึกษา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33D714F-261B-4B6E-BC61-8C090E1E12DF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กรณีศึกษา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ขั้นตอนที่ </a:t>
            </a:r>
            <a:r>
              <a:rPr lang="en-US" altLang="en-US" sz="3600" dirty="0" smtClean="0">
                <a:latin typeface="Angsana New" pitchFamily="18" charset="-34"/>
              </a:rPr>
              <a:t>1</a:t>
            </a:r>
            <a:endParaRPr lang="th-TH" altLang="en-US" sz="3600" dirty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กำหนดแนวทางการแสดงเนื้อหาของเว็บไซต์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รวบรวมข้อมูลและจัดแบ่งหมวดหมู่การนำเสนอข้อมูล</a:t>
            </a:r>
          </a:p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ขั้นตอนที่ </a:t>
            </a:r>
            <a:r>
              <a:rPr lang="en-US" altLang="en-US" sz="3600" dirty="0" smtClean="0">
                <a:latin typeface="Angsana New" pitchFamily="18" charset="-34"/>
              </a:rPr>
              <a:t>2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ออกแบบและสร้างเลย์เอาต์การแสดงผลของหน้าเว็บเพจ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สร้างเทมเพลต</a:t>
            </a:r>
            <a:endParaRPr lang="en-US" altLang="en-US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33D714F-261B-4B6E-BC61-8C090E1E12DF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dirty="0" smtClean="0">
                <a:latin typeface="Angsana New" pitchFamily="18" charset="-34"/>
              </a:rPr>
              <a:t>กรณีศึกษา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ขั้นตอนที่ </a:t>
            </a:r>
            <a:r>
              <a:rPr lang="en-US" altLang="en-US" sz="3600" dirty="0" smtClean="0">
                <a:latin typeface="Angsana New" pitchFamily="18" charset="-34"/>
              </a:rPr>
              <a:t>3</a:t>
            </a:r>
            <a:r>
              <a:rPr lang="th-TH" altLang="en-US" sz="3600" dirty="0" smtClean="0">
                <a:latin typeface="Angsana New" pitchFamily="18" charset="-34"/>
              </a:rPr>
              <a:t> สร้างเว็บเพจ</a:t>
            </a:r>
            <a:endParaRPr lang="en-US" altLang="en-US" sz="36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สร้างไฟล์เว็บเพจจากเทมเพลต</a:t>
            </a:r>
            <a:r>
              <a:rPr lang="th-TH" altLang="en-US" sz="3200" dirty="0">
                <a:latin typeface="Angsana New" pitchFamily="18" charset="-34"/>
              </a:rPr>
              <a:t> </a:t>
            </a:r>
            <a:r>
              <a:rPr lang="th-TH" altLang="en-US" sz="3200" dirty="0" smtClean="0">
                <a:latin typeface="Angsana New" pitchFamily="18" charset="-34"/>
              </a:rPr>
              <a:t>ตามจำนวนของเมนู</a:t>
            </a:r>
          </a:p>
        </p:txBody>
      </p:sp>
    </p:spTree>
    <p:extLst>
      <p:ext uri="{BB962C8B-B14F-4D97-AF65-F5344CB8AC3E}">
        <p14:creationId xmlns:p14="http://schemas.microsoft.com/office/powerpoint/2010/main" val="6290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733</TotalTime>
  <Words>61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Blends</vt:lpstr>
      <vt:lpstr>บทที่ 14 กรณีศึกษา</vt:lpstr>
      <vt:lpstr>กรณีศึกษา</vt:lpstr>
      <vt:lpstr>กรณีศึกษา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458</cp:revision>
  <dcterms:created xsi:type="dcterms:W3CDTF">2008-02-12T14:54:03Z</dcterms:created>
  <dcterms:modified xsi:type="dcterms:W3CDTF">2015-07-03T09:42:06Z</dcterms:modified>
</cp:coreProperties>
</file>