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8" r:id="rId13"/>
    <p:sldId id="271" r:id="rId14"/>
    <p:sldId id="270" r:id="rId15"/>
    <p:sldId id="267" r:id="rId16"/>
    <p:sldId id="272" r:id="rId17"/>
    <p:sldId id="273" r:id="rId18"/>
    <p:sldId id="274" r:id="rId19"/>
    <p:sldId id="295" r:id="rId20"/>
    <p:sldId id="283" r:id="rId21"/>
    <p:sldId id="284" r:id="rId22"/>
    <p:sldId id="285" r:id="rId23"/>
    <p:sldId id="280" r:id="rId24"/>
    <p:sldId id="281" r:id="rId25"/>
    <p:sldId id="288" r:id="rId26"/>
    <p:sldId id="289" r:id="rId27"/>
    <p:sldId id="290" r:id="rId28"/>
    <p:sldId id="296" r:id="rId29"/>
    <p:sldId id="297" r:id="rId30"/>
    <p:sldId id="298" r:id="rId31"/>
    <p:sldId id="299" r:id="rId32"/>
    <p:sldId id="300" r:id="rId33"/>
    <p:sldId id="301" r:id="rId34"/>
    <p:sldId id="275" r:id="rId35"/>
    <p:sldId id="276" r:id="rId36"/>
    <p:sldId id="282" r:id="rId37"/>
    <p:sldId id="286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A0E618-52C5-486D-95F7-76E9FAE2DC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232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74B6477-556B-4443-B820-4743C653C2D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78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0770-43C5-4D08-9182-23FC21EA03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233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2A637-8990-4F81-A393-71475F46458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2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99111-9CE0-4D08-B29C-8AE027AB549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539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928CD-0875-447E-BA94-A2CE6493362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847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A8C4-084E-4619-AE56-15E36189480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83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F7F8E-EBC4-4667-89E9-46CF79F49C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29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CBBB-98DB-4DC5-BCFB-68A6FC4A53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33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33243-DA4A-49A1-85D0-CAFBA1E689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527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C6D0-3A65-48E4-9386-01B8D16E62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908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3B86-80AC-47C1-B093-13FAD05EB49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1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3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CA8AB3-358D-41BC-B62F-57A126DF066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BA705B2-0ECC-4831-913E-A968CEAD7926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76475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>
                <a:latin typeface="Angsana New" pitchFamily="18" charset="-34"/>
              </a:rPr>
              <a:t>4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การแสดง</a:t>
            </a:r>
            <a:r>
              <a:rPr lang="th-TH" altLang="en-US" sz="5400" dirty="0" smtClean="0">
                <a:latin typeface="Angsana New" pitchFamily="18" charset="-34"/>
              </a:rPr>
              <a:t>ข้อความ</a:t>
            </a:r>
            <a:endParaRPr lang="th-TH" altLang="en-US" sz="5400" dirty="0" smtClean="0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D2532E7-30FB-424C-A432-28C6E8CC1D2A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การใส่ข้อความลงในเอกสารเว็บเพจ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88840"/>
            <a:ext cx="6583833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B55AAB0-7292-4016-9DAC-5535653E6D84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การขึ้นย่อหน้าใหม่/การขึ้นบรรทัดใหม่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โดยปกติการกดปุ่ม</a:t>
            </a:r>
            <a:r>
              <a:rPr lang="en-US" altLang="en-US" sz="3600" smtClean="0">
                <a:latin typeface="Angsana New" pitchFamily="18" charset="-34"/>
              </a:rPr>
              <a:t> Enter </a:t>
            </a:r>
            <a:r>
              <a:rPr lang="th-TH" altLang="en-US" sz="3600" smtClean="0">
                <a:latin typeface="Angsana New" pitchFamily="18" charset="-34"/>
              </a:rPr>
              <a:t>ในโปรแกรม </a:t>
            </a:r>
            <a:r>
              <a:rPr lang="en-US" altLang="en-US" sz="3600" smtClean="0">
                <a:latin typeface="Angsana New" pitchFamily="18" charset="-34"/>
              </a:rPr>
              <a:t>Dreamweaver</a:t>
            </a:r>
            <a:r>
              <a:rPr lang="th-TH" altLang="en-US" sz="3600" smtClean="0">
                <a:latin typeface="Angsana New" pitchFamily="18" charset="-34"/>
              </a:rPr>
              <a:t> หมายถึง การขึ้นย่อหน้าใหม่ 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หากต้องการขึ้นบรรทัดใหม่ ในย่อหน้าเดียวกัน สามารถทำได้โดย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กดปุ่ม</a:t>
            </a:r>
            <a:r>
              <a:rPr lang="en-US" altLang="en-US" sz="3600" smtClean="0">
                <a:latin typeface="Angsana New" pitchFamily="18" charset="-34"/>
              </a:rPr>
              <a:t> Shift+Enter</a:t>
            </a:r>
            <a:r>
              <a:rPr lang="th-TH" altLang="en-US" sz="3600" smtClean="0">
                <a:latin typeface="Angsana New" pitchFamily="18" charset="-34"/>
              </a:rPr>
              <a:t> หรือคลิกเลือกเมนู </a:t>
            </a:r>
            <a:r>
              <a:rPr lang="en-US" altLang="en-US" sz="3600" smtClean="0">
                <a:latin typeface="Angsana New" pitchFamily="18" charset="-34"/>
              </a:rPr>
              <a:t>Line Break </a:t>
            </a:r>
            <a:r>
              <a:rPr lang="th-TH" altLang="en-US" sz="3600" smtClean="0">
                <a:latin typeface="Angsana New" pitchFamily="18" charset="-34"/>
              </a:rPr>
              <a:t>จาก</a:t>
            </a:r>
            <a:r>
              <a:rPr lang="en-US" altLang="en-US" sz="3600" smtClean="0">
                <a:latin typeface="Angsana New" pitchFamily="18" charset="-34"/>
              </a:rPr>
              <a:t> Insert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E84966F4-A527-47B5-81E1-515A2F9D2FC6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การขึ้นย่อหน้าใหม่/การขึ้นบรรทัดใหม่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0" y="486886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2800">
                <a:latin typeface="Angsana New" pitchFamily="18" charset="-34"/>
              </a:rPr>
              <a:t>ความแตกต่างระหว่างการขึ้นย่อหน้าใหม่กับการขึ้นบรรทัดใหม่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8" y="2544546"/>
            <a:ext cx="8875744" cy="214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C639BEC3-8DEE-4992-966A-C0D220897A20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การใส่อักขระพิเศษ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อักขระพิเศษ คือ อักขระที่ไม่มีบนแป้นพิมพ์ เช่น สัญลักษณ์ของสกุลเงิน เป็นต้น สามารถทำได้โดย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คลิกเลือกอักขระที่ต้องการจากเมนู </a:t>
            </a:r>
            <a:r>
              <a:rPr lang="en-US" altLang="en-US" sz="3200" smtClean="0">
                <a:latin typeface="Angsana New" pitchFamily="18" charset="-34"/>
              </a:rPr>
              <a:t>Text </a:t>
            </a:r>
            <a:r>
              <a:rPr lang="th-TH" altLang="en-US" sz="3200" smtClean="0">
                <a:latin typeface="Angsana New" pitchFamily="18" charset="-34"/>
              </a:rPr>
              <a:t>ใน</a:t>
            </a:r>
            <a:r>
              <a:rPr lang="en-US" altLang="en-US" sz="3200" smtClean="0">
                <a:latin typeface="Angsana New" pitchFamily="18" charset="-34"/>
              </a:rPr>
              <a:t> Insert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หากต้องการอักขระพิเศษอื่น ๆ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ให้เลือกเมนู</a:t>
            </a:r>
            <a:r>
              <a:rPr lang="en-US" altLang="en-US" sz="3200" smtClean="0">
                <a:latin typeface="Angsana New" pitchFamily="18" charset="-34"/>
              </a:rPr>
              <a:t> Other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6D5F0E08-2AFC-4F25-A38E-239739F269D8}" type="slidenum">
              <a:rPr lang="en-US" altLang="en-US" smtClean="0"/>
              <a:pPr eaLnBrk="1" hangingPunct="1"/>
              <a:t>14</a:t>
            </a:fld>
            <a:endParaRPr lang="th-TH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การใส่อักขระพิเศษ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2060848"/>
            <a:ext cx="6083653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C8A5D266-5EAC-4540-A846-A6BF519B01EF}" type="slidenum">
              <a:rPr lang="en-US" altLang="en-US" smtClean="0"/>
              <a:pPr eaLnBrk="1" hangingPunct="1"/>
              <a:t>15</a:t>
            </a:fld>
            <a:endParaRPr lang="th-TH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การใส่วันที่/เวลา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Date</a:t>
            </a:r>
            <a:r>
              <a:rPr lang="th-TH" altLang="en-US" sz="3200" smtClean="0">
                <a:latin typeface="Angsana New" pitchFamily="18" charset="-34"/>
              </a:rPr>
              <a:t> หรือ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 </a:t>
            </a:r>
            <a:r>
              <a:rPr lang="en-US" altLang="en-US" sz="3200" smtClean="0">
                <a:latin typeface="Angsana New" pitchFamily="18" charset="-34"/>
              </a:rPr>
              <a:t>Date </a:t>
            </a:r>
            <a:r>
              <a:rPr lang="th-TH" altLang="en-US" sz="3200" smtClean="0">
                <a:latin typeface="Angsana New" pitchFamily="18" charset="-34"/>
              </a:rPr>
              <a:t>จากเมนู </a:t>
            </a:r>
            <a:r>
              <a:rPr lang="en-US" altLang="en-US" sz="3200" smtClean="0">
                <a:latin typeface="Angsana New" pitchFamily="18" charset="-34"/>
              </a:rPr>
              <a:t>Common</a:t>
            </a:r>
            <a:r>
              <a:rPr lang="th-TH" altLang="en-US" sz="3200" smtClean="0">
                <a:latin typeface="Angsana New" pitchFamily="18" charset="-34"/>
              </a:rPr>
              <a:t> ที่</a:t>
            </a:r>
            <a:r>
              <a:rPr lang="en-US" altLang="en-US" sz="3200" smtClean="0">
                <a:latin typeface="Angsana New" pitchFamily="18" charset="-34"/>
              </a:rPr>
              <a:t> Insert bar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861048"/>
            <a:ext cx="6987495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1CA59DD-6417-4666-B7AF-F44C02751CE4}" type="slidenum">
              <a:rPr lang="en-US" altLang="en-US" smtClean="0"/>
              <a:pPr eaLnBrk="1" hangingPunct="1"/>
              <a:t>16</a:t>
            </a:fld>
            <a:endParaRPr lang="th-TH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การใส่เส้นแบ่งระหว่างข้อความ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 คลิก</a:t>
            </a:r>
            <a:r>
              <a:rPr lang="en-US" altLang="en-US" sz="3200" smtClean="0">
                <a:latin typeface="Angsana New" pitchFamily="18" charset="-34"/>
              </a:rPr>
              <a:t> Insert -&gt; HTML -&gt; Horizontal Rule</a:t>
            </a:r>
            <a:r>
              <a:rPr lang="th-TH" altLang="en-US" sz="3200" smtClean="0">
                <a:latin typeface="Angsana New" pitchFamily="18" charset="-34"/>
              </a:rPr>
              <a:t> หรือ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</a:t>
            </a:r>
            <a:r>
              <a:rPr lang="en-US" altLang="en-US" sz="3200" smtClean="0">
                <a:latin typeface="Angsana New" pitchFamily="18" charset="-34"/>
              </a:rPr>
              <a:t> Horizontal Rule </a:t>
            </a:r>
            <a:r>
              <a:rPr lang="th-TH" altLang="en-US" sz="3200" smtClean="0">
                <a:latin typeface="Angsana New" pitchFamily="18" charset="-34"/>
              </a:rPr>
              <a:t>ที่</a:t>
            </a:r>
            <a:r>
              <a:rPr lang="en-US" altLang="en-US" sz="3200" smtClean="0">
                <a:latin typeface="Angsana New" pitchFamily="18" charset="-34"/>
              </a:rPr>
              <a:t> Insert Panel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หากต้องการเปลี่ยนคุณสมบัติของเส้นให้คลิกที่เส้น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แล้วกำหนดคุณสมบัติของเส้นที่หน้าต่าง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941168"/>
            <a:ext cx="8060580" cy="1257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726BAB5-C694-447E-BA91-03075E878353}" type="slidenum">
              <a:rPr lang="en-US" altLang="en-US" smtClean="0"/>
              <a:pPr eaLnBrk="1" hangingPunct="1"/>
              <a:t>17</a:t>
            </a:fld>
            <a:endParaRPr lang="th-TH" alt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การเลือกข้อความหรือกลุ่มข้อความที่ต้องการ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  <a:r>
              <a:rPr lang="en-US" altLang="en-US" sz="3600" smtClean="0">
                <a:latin typeface="Angsana New" pitchFamily="18" charset="-34"/>
              </a:rPr>
              <a:t> 3</a:t>
            </a:r>
            <a:r>
              <a:rPr lang="th-TH" altLang="en-US" sz="3600" smtClean="0">
                <a:latin typeface="Angsana New" pitchFamily="18" charset="-34"/>
              </a:rPr>
              <a:t> แนวทาง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แนวทางที่</a:t>
            </a:r>
            <a:r>
              <a:rPr lang="en-US" altLang="en-US" sz="3200" smtClean="0">
                <a:latin typeface="Angsana New" pitchFamily="18" charset="-34"/>
              </a:rPr>
              <a:t>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Angsana New" pitchFamily="18" charset="-34"/>
              </a:rPr>
              <a:t>	</a:t>
            </a:r>
            <a:r>
              <a:rPr lang="th-TH" altLang="en-US" sz="3200" smtClean="0">
                <a:latin typeface="Angsana New" pitchFamily="18" charset="-34"/>
              </a:rPr>
              <a:t>เลือกข้อความทั้งบรรทัด โดยคลิกเมาส์ที่ต้นบรรทัดที่ต้องการ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แนวทางที่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Angsana New" pitchFamily="18" charset="-34"/>
              </a:rPr>
              <a:t>	</a:t>
            </a:r>
            <a:r>
              <a:rPr lang="th-TH" altLang="en-US" sz="3200" smtClean="0">
                <a:latin typeface="Angsana New" pitchFamily="18" charset="-34"/>
              </a:rPr>
              <a:t>เลือกข้อความทั้งย่อหน้า โดยคลิกเมาส์ที่แท็ก</a:t>
            </a:r>
            <a:r>
              <a:rPr lang="en-US" altLang="en-US" sz="3200" smtClean="0">
                <a:latin typeface="Angsana New" pitchFamily="18" charset="-34"/>
              </a:rPr>
              <a:t> &lt;p&gt;</a:t>
            </a:r>
            <a:r>
              <a:rPr lang="th-TH" altLang="en-US" sz="3200" smtClean="0">
                <a:latin typeface="Angsana New" pitchFamily="18" charset="-34"/>
              </a:rPr>
              <a:t> ที่ </a:t>
            </a:r>
            <a:r>
              <a:rPr lang="en-US" altLang="en-US" sz="3200" smtClean="0">
                <a:latin typeface="Angsana New" pitchFamily="18" charset="-34"/>
              </a:rPr>
              <a:t>Status bar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B4CA37A-DA47-41A8-B89A-75D22DA96829}" type="slidenum">
              <a:rPr lang="en-US" altLang="en-US" smtClean="0"/>
              <a:pPr eaLnBrk="1" hangingPunct="1"/>
              <a:t>18</a:t>
            </a:fld>
            <a:endParaRPr lang="th-TH" alt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การเลือกข้อความหรือกลุ่มข้อความที่ต้องการ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แนวทางที่ </a:t>
            </a:r>
            <a:r>
              <a:rPr lang="en-US" altLang="en-US" sz="3200" smtClean="0">
                <a:latin typeface="Angsana New" pitchFamily="18" charset="-34"/>
              </a:rPr>
              <a:t>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Angsana New" pitchFamily="18" charset="-34"/>
              </a:rPr>
              <a:t>	</a:t>
            </a:r>
            <a:r>
              <a:rPr lang="th-TH" altLang="en-US" sz="3200" smtClean="0">
                <a:latin typeface="Angsana New" pitchFamily="18" charset="-34"/>
              </a:rPr>
              <a:t>เลือกข้อความตามต้องการโดย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เลื่อนเมาส์ไปยังต้นข้อความที่ต้องการ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คลิกเมาส์ค้างไว้ แล้วลากให้ครอบคลุมข้อความที่ต้องการ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BC0821F-1AA5-4E3F-9F16-AC3C1A3A249A}" type="slidenum">
              <a:rPr lang="en-US" altLang="en-US" smtClean="0"/>
              <a:pPr eaLnBrk="1" hangingPunct="1"/>
              <a:t>19</a:t>
            </a:fld>
            <a:endParaRPr lang="th-TH" alt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เป็นการเปลี่ยนคุณลักษณะของตัวอักษระด้วยรูปแบบคำสั่งแท็กของ</a:t>
            </a:r>
            <a:r>
              <a:rPr lang="en-US" altLang="en-US" sz="3600" smtClean="0">
                <a:latin typeface="Angsana New" pitchFamily="18" charset="-34"/>
              </a:rPr>
              <a:t> HTML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65351"/>
            <a:ext cx="8305800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6CD3DA84-FA8D-4BF8-9434-F861B90A226B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การใส่ข้อความหัวเรื่องเว็บเพจ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ข้อความหัวเรื่องเว็บเพจ คือข้อความที่แสดงในไตเติ้ลบาร์ของโปรแกรมบราวเซอร์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การใส่ข้อความหัวเรื่องเว็บเพจ ทำได้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</a:t>
            </a:r>
            <a:r>
              <a:rPr lang="en-US" altLang="en-US" sz="3200" smtClean="0">
                <a:latin typeface="Angsana New" pitchFamily="18" charset="-34"/>
              </a:rPr>
              <a:t> 1</a:t>
            </a:r>
            <a:r>
              <a:rPr lang="th-TH" altLang="en-US" sz="3200" smtClean="0">
                <a:latin typeface="Angsana New" pitchFamily="18" charset="-34"/>
              </a:rPr>
              <a:t>  ใส่ข้อความในหน้าต่าง</a:t>
            </a:r>
            <a:r>
              <a:rPr lang="en-US" altLang="en-US" sz="3200" smtClean="0">
                <a:latin typeface="Angsana New" pitchFamily="18" charset="-34"/>
              </a:rPr>
              <a:t> Page Properties</a:t>
            </a:r>
            <a:r>
              <a:rPr lang="th-TH" altLang="en-US" sz="3200" smtClean="0">
                <a:latin typeface="Angsana New" pitchFamily="18" charset="-34"/>
              </a:rPr>
              <a:t> ดังนี้</a:t>
            </a:r>
            <a:endParaRPr lang="en-US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Modify -&gt; Page Properties</a:t>
            </a:r>
            <a:endParaRPr lang="th-TH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ที่หัวข้อ</a:t>
            </a:r>
            <a:r>
              <a:rPr lang="en-US" altLang="en-US" sz="2800" smtClean="0">
                <a:latin typeface="Angsana New" pitchFamily="18" charset="-34"/>
              </a:rPr>
              <a:t> Category</a:t>
            </a:r>
            <a:r>
              <a:rPr lang="th-TH" altLang="en-US" sz="2800" smtClean="0">
                <a:latin typeface="Angsana New" pitchFamily="18" charset="-34"/>
              </a:rPr>
              <a:t> คลิกเลือก </a:t>
            </a:r>
            <a:r>
              <a:rPr lang="en-US" altLang="en-US" sz="2800" smtClean="0">
                <a:latin typeface="Angsana New" pitchFamily="18" charset="-34"/>
              </a:rPr>
              <a:t>Title/Heading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ใส่ข้อความหัวเรื่องเว็บเพจในหัวข้อ </a:t>
            </a:r>
            <a:r>
              <a:rPr lang="en-US" altLang="en-US" sz="2800" smtClean="0">
                <a:latin typeface="Angsana New" pitchFamily="18" charset="-34"/>
              </a:rPr>
              <a:t>Title</a:t>
            </a:r>
            <a:endParaRPr lang="th-TH" altLang="en-US" sz="2800" smtClean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E98D7E4D-6B54-408E-90F3-70E2C7505ECD}" type="slidenum">
              <a:rPr lang="en-US" altLang="en-US" smtClean="0"/>
              <a:pPr eaLnBrk="1" hangingPunct="1"/>
              <a:t>20</a:t>
            </a:fld>
            <a:endParaRPr lang="th-TH" alt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r>
              <a:rPr lang="th-TH" altLang="en-US" smtClean="0">
                <a:latin typeface="Angsana New" pitchFamily="18" charset="-34"/>
              </a:rPr>
              <a:t/>
            </a:r>
            <a:br>
              <a:rPr lang="th-TH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การกำหนดขนาดของหัวข้อเรื่อง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ขนาดหัวเรื่องสามารถกำหนดได้ </a:t>
            </a:r>
            <a:r>
              <a:rPr lang="en-US" altLang="en-US" sz="3600" smtClean="0">
                <a:latin typeface="Angsana New" pitchFamily="18" charset="-34"/>
              </a:rPr>
              <a:t>6</a:t>
            </a:r>
            <a:r>
              <a:rPr lang="th-TH" altLang="en-US" sz="3600" smtClean="0">
                <a:latin typeface="Angsana New" pitchFamily="18" charset="-34"/>
              </a:rPr>
              <a:t> ระดับ โดยระดับที่ </a:t>
            </a:r>
            <a:r>
              <a:rPr lang="en-US" altLang="en-US" sz="3600" smtClean="0">
                <a:latin typeface="Angsana New" pitchFamily="18" charset="-34"/>
              </a:rPr>
              <a:t>1</a:t>
            </a:r>
            <a:r>
              <a:rPr lang="th-TH" altLang="en-US" sz="3600" smtClean="0">
                <a:latin typeface="Angsana New" pitchFamily="18" charset="-34"/>
              </a:rPr>
              <a:t> เป็นขนาดหัวเรื่องที่ใหญ่ที่สุด และระดับที่ </a:t>
            </a:r>
            <a:r>
              <a:rPr lang="en-US" altLang="en-US" sz="3600" smtClean="0">
                <a:latin typeface="Angsana New" pitchFamily="18" charset="-34"/>
              </a:rPr>
              <a:t>6</a:t>
            </a:r>
            <a:r>
              <a:rPr lang="th-TH" altLang="en-US" sz="3600" smtClean="0">
                <a:latin typeface="Angsana New" pitchFamily="18" charset="-34"/>
              </a:rPr>
              <a:t> เป็นขนาดหัวเรื่องที่เล็กที่สุด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สามารถทำได้ </a:t>
            </a:r>
            <a:r>
              <a:rPr lang="en-US" altLang="en-US" sz="3600" smtClean="0">
                <a:latin typeface="Angsana New" pitchFamily="18" charset="-34"/>
              </a:rPr>
              <a:t>3 </a:t>
            </a:r>
            <a:r>
              <a:rPr lang="th-TH" altLang="en-US" sz="3600" smtClean="0">
                <a:latin typeface="Angsana New" pitchFamily="18" charset="-34"/>
              </a:rPr>
              <a:t>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1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h-TH" altLang="en-US" sz="3200" smtClean="0">
                <a:latin typeface="Angsana New" pitchFamily="18" charset="-34"/>
              </a:rPr>
              <a:t>	คลิกเมนู </a:t>
            </a:r>
            <a:r>
              <a:rPr lang="en-US" altLang="en-US" sz="3200" smtClean="0">
                <a:latin typeface="Angsana New" pitchFamily="18" charset="-34"/>
              </a:rPr>
              <a:t>Text </a:t>
            </a:r>
            <a:r>
              <a:rPr lang="th-TH" altLang="en-US" sz="3200" smtClean="0">
                <a:latin typeface="Angsana New" pitchFamily="18" charset="-34"/>
              </a:rPr>
              <a:t>ที่ </a:t>
            </a:r>
            <a:r>
              <a:rPr lang="en-US" altLang="en-US" sz="3200" smtClean="0">
                <a:latin typeface="Angsana New" pitchFamily="18" charset="-34"/>
              </a:rPr>
              <a:t>Insert Panel</a:t>
            </a:r>
            <a:r>
              <a:rPr lang="th-TH" altLang="en-US" sz="3200" smtClean="0">
                <a:latin typeface="Angsana New" pitchFamily="18" charset="-34"/>
              </a:rPr>
              <a:t> สามารถเลือกระดับของหัวเรื่องได้ </a:t>
            </a:r>
            <a:r>
              <a:rPr lang="en-US" altLang="en-US" sz="3200" smtClean="0">
                <a:latin typeface="Angsana New" pitchFamily="18" charset="-34"/>
              </a:rPr>
              <a:t>3</a:t>
            </a:r>
            <a:r>
              <a:rPr lang="th-TH" altLang="en-US" sz="3200" smtClean="0">
                <a:latin typeface="Angsana New" pitchFamily="18" charset="-34"/>
              </a:rPr>
              <a:t> ระดับคือ </a:t>
            </a:r>
            <a:r>
              <a:rPr lang="en-US" altLang="en-US" sz="3200" smtClean="0">
                <a:latin typeface="Angsana New" pitchFamily="18" charset="-34"/>
              </a:rPr>
              <a:t>h1 h2 </a:t>
            </a:r>
            <a:r>
              <a:rPr lang="th-TH" altLang="en-US" sz="3200" smtClean="0">
                <a:latin typeface="Angsana New" pitchFamily="18" charset="-34"/>
              </a:rPr>
              <a:t>และ</a:t>
            </a:r>
            <a:r>
              <a:rPr lang="en-US" altLang="en-US" sz="3200" smtClean="0">
                <a:latin typeface="Angsana New" pitchFamily="18" charset="-34"/>
              </a:rPr>
              <a:t> h3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7CB9F6D-9ED1-4B64-A67B-DDA0B673A22C}" type="slidenum">
              <a:rPr lang="en-US" altLang="en-US" smtClean="0"/>
              <a:pPr eaLnBrk="1" hangingPunct="1"/>
              <a:t>21</a:t>
            </a:fld>
            <a:endParaRPr lang="th-TH" alt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r>
              <a:rPr lang="th-TH" altLang="en-US" smtClean="0">
                <a:latin typeface="Angsana New" pitchFamily="18" charset="-34"/>
              </a:rPr>
              <a:t/>
            </a:r>
            <a:br>
              <a:rPr lang="th-TH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การกำหนดขนาดของหัวข้อเรื่อง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h-TH" altLang="en-US" sz="3200" smtClean="0">
                <a:latin typeface="Angsana New" pitchFamily="18" charset="-34"/>
              </a:rPr>
              <a:t>	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Format -&gt; Paragraph Format</a:t>
            </a:r>
            <a:r>
              <a:rPr lang="th-TH" altLang="en-US" sz="3200" smtClean="0">
                <a:latin typeface="Angsana New" pitchFamily="18" charset="-34"/>
              </a:rPr>
              <a:t> แล้วให้เลือกระดับของหัวเรื่อง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73016"/>
            <a:ext cx="6096262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1D3EFC5-9B18-4147-B70A-C133B8021076}" type="slidenum">
              <a:rPr lang="en-US" altLang="en-US" smtClean="0"/>
              <a:pPr eaLnBrk="1" hangingPunct="1"/>
              <a:t>22</a:t>
            </a:fld>
            <a:endParaRPr lang="th-TH" alt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r>
              <a:rPr lang="th-TH" altLang="en-US" smtClean="0">
                <a:latin typeface="Angsana New" pitchFamily="18" charset="-34"/>
              </a:rPr>
              <a:t/>
            </a:r>
            <a:br>
              <a:rPr lang="th-TH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การกำหนดขนาดของหัวข้อเรื่อง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3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h-TH" altLang="en-US" sz="3200" smtClean="0">
                <a:latin typeface="Angsana New" pitchFamily="18" charset="-34"/>
              </a:rPr>
              <a:t>	คลิกเลือกหัวข้อ </a:t>
            </a:r>
            <a:r>
              <a:rPr lang="en-US" altLang="en-US" sz="3200" smtClean="0">
                <a:latin typeface="Angsana New" pitchFamily="18" charset="-34"/>
              </a:rPr>
              <a:t>Format</a:t>
            </a:r>
            <a:r>
              <a:rPr lang="th-TH" altLang="en-US" sz="3200" smtClean="0">
                <a:latin typeface="Angsana New" pitchFamily="18" charset="-34"/>
              </a:rPr>
              <a:t> จากหน้าต่าง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12976"/>
            <a:ext cx="2880320" cy="3014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B3D3D5A-62B7-4E42-9447-C76E6C816DB4}" type="slidenum">
              <a:rPr lang="en-US" altLang="en-US" smtClean="0"/>
              <a:pPr eaLnBrk="1" hangingPunct="1"/>
              <a:t>23</a:t>
            </a:fld>
            <a:endParaRPr lang="th-TH" alt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การกำหนดตัวอักษรตัวหนา ตัวเอียง และอื่น ๆ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การกำหนดัวอักษรตัวหรือสามารถทำได้โดย </a:t>
            </a:r>
            <a:endParaRPr lang="en-US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</a:t>
            </a:r>
            <a:r>
              <a:rPr lang="en-US" altLang="en-US" sz="3200" smtClean="0">
                <a:latin typeface="Angsana New" pitchFamily="18" charset="-34"/>
              </a:rPr>
              <a:t>         </a:t>
            </a:r>
            <a:r>
              <a:rPr lang="th-TH" altLang="en-US" sz="3200" smtClean="0">
                <a:latin typeface="Angsana New" pitchFamily="18" charset="-34"/>
              </a:rPr>
              <a:t>ที่หน้าต่าง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 </a:t>
            </a:r>
            <a:r>
              <a:rPr lang="th-TH" altLang="en-US" sz="3200" smtClean="0">
                <a:latin typeface="Angsana New" pitchFamily="18" charset="-34"/>
              </a:rPr>
              <a:t>หรือกดปุ่ม</a:t>
            </a:r>
            <a:r>
              <a:rPr lang="en-US" altLang="en-US" sz="3200" smtClean="0">
                <a:latin typeface="Angsana New" pitchFamily="18" charset="-34"/>
              </a:rPr>
              <a:t> Ctrl+B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การกำหนดตัวอักษรตัวเอียงสามารถทำได้โดย </a:t>
            </a:r>
            <a:endParaRPr lang="en-US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</a:t>
            </a:r>
            <a:r>
              <a:rPr lang="en-US" altLang="en-US" sz="3200" smtClean="0">
                <a:latin typeface="Angsana New" pitchFamily="18" charset="-34"/>
              </a:rPr>
              <a:t>          </a:t>
            </a:r>
            <a:r>
              <a:rPr lang="th-TH" altLang="en-US" sz="3200" smtClean="0">
                <a:latin typeface="Angsana New" pitchFamily="18" charset="-34"/>
              </a:rPr>
              <a:t>ที่หน้าต่าง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 </a:t>
            </a:r>
            <a:r>
              <a:rPr lang="th-TH" altLang="en-US" sz="3200" smtClean="0">
                <a:latin typeface="Angsana New" pitchFamily="18" charset="-34"/>
              </a:rPr>
              <a:t>หรือกดปุ่ม</a:t>
            </a:r>
            <a:r>
              <a:rPr lang="en-US" altLang="en-US" sz="3200" smtClean="0">
                <a:latin typeface="Angsana New" pitchFamily="18" charset="-34"/>
              </a:rPr>
              <a:t> Ctrl+I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26630" name="Picture 4" descr="3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4005263"/>
            <a:ext cx="3603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5" descr="3-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781300"/>
            <a:ext cx="3587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0D4F8395-BE41-41EF-9D28-1FBD61F4FDC6}" type="slidenum">
              <a:rPr lang="en-US" altLang="en-US" smtClean="0"/>
              <a:pPr eaLnBrk="1" hangingPunct="1"/>
              <a:t>24</a:t>
            </a:fld>
            <a:endParaRPr lang="th-TH" alt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การกำหนดตัวอักษรตัวหนา ตัวเอียง และอื่น ๆ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การกำหนดัวอักษรตัวรูปแบบอื่น ๆ ทำได้โดย ที่เมนูหลักคลิก</a:t>
            </a:r>
            <a:r>
              <a:rPr lang="en-US" altLang="en-US" sz="3600" smtClean="0">
                <a:latin typeface="Angsana New" pitchFamily="18" charset="-34"/>
              </a:rPr>
              <a:t> Format -&gt;</a:t>
            </a:r>
            <a:r>
              <a:rPr lang="th-TH" altLang="en-US" sz="3600" smtClean="0">
                <a:latin typeface="Angsana New" pitchFamily="18" charset="-34"/>
              </a:rPr>
              <a:t> </a:t>
            </a:r>
            <a:r>
              <a:rPr lang="en-US" altLang="en-US" sz="3600" smtClean="0">
                <a:latin typeface="Angsana New" pitchFamily="18" charset="-34"/>
              </a:rPr>
              <a:t>Style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636911"/>
            <a:ext cx="3816424" cy="4076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A9AC6DA-B416-4B6A-AE3F-A394522D5EC1}" type="slidenum">
              <a:rPr lang="en-US" altLang="en-US" smtClean="0"/>
              <a:pPr eaLnBrk="1" hangingPunct="1"/>
              <a:t>25</a:t>
            </a:fld>
            <a:endParaRPr lang="th-TH" alt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การจัดย่อหน้าข้อความ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 </a:t>
            </a:r>
            <a:r>
              <a:rPr lang="en-US" altLang="en-US" sz="3600" smtClean="0">
                <a:latin typeface="Angsana New" pitchFamily="18" charset="-34"/>
              </a:rPr>
              <a:t>2 </a:t>
            </a:r>
            <a:r>
              <a:rPr lang="th-TH" altLang="en-US" sz="3600" smtClean="0">
                <a:latin typeface="Angsana New" pitchFamily="18" charset="-34"/>
              </a:rPr>
              <a:t>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1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h-TH" altLang="en-US" sz="3200" smtClean="0">
                <a:latin typeface="Angsana New" pitchFamily="18" charset="-34"/>
              </a:rPr>
              <a:t>	ที่เมนูหลักคลิก </a:t>
            </a:r>
            <a:r>
              <a:rPr lang="en-US" altLang="en-US" sz="3200" smtClean="0">
                <a:latin typeface="Angsana New" pitchFamily="18" charset="-34"/>
              </a:rPr>
              <a:t>Format -&gt; Indent</a:t>
            </a:r>
            <a:r>
              <a:rPr lang="th-TH" altLang="en-US" sz="3200" smtClean="0">
                <a:latin typeface="Angsana New" pitchFamily="18" charset="-34"/>
              </a:rPr>
              <a:t> หรือ </a:t>
            </a:r>
            <a:r>
              <a:rPr lang="en-US" altLang="en-US" sz="3200" smtClean="0">
                <a:latin typeface="Angsana New" pitchFamily="18" charset="-34"/>
              </a:rPr>
              <a:t>Format -&gt; Outdent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Angsana New" pitchFamily="18" charset="-34"/>
              </a:rPr>
              <a:t>	</a:t>
            </a:r>
            <a:r>
              <a:rPr lang="th-TH" altLang="en-US" sz="3200" smtClean="0">
                <a:latin typeface="Angsana New" pitchFamily="18" charset="-34"/>
              </a:rPr>
              <a:t>ที่หน้าต่าง </a:t>
            </a:r>
            <a:r>
              <a:rPr lang="en-US" altLang="en-US" sz="3200" smtClean="0">
                <a:latin typeface="Angsana New" pitchFamily="18" charset="-34"/>
              </a:rPr>
              <a:t>Properties Panel </a:t>
            </a:r>
            <a:r>
              <a:rPr lang="th-TH" altLang="en-US" sz="3200" smtClean="0">
                <a:latin typeface="Angsana New" pitchFamily="18" charset="-34"/>
              </a:rPr>
              <a:t>คลิกปุ่ม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28678" name="Picture 8" descr="3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508500"/>
            <a:ext cx="3587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9" descr="3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08500"/>
            <a:ext cx="3587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C415DF92-C989-46D9-A513-222E0731F7E6}" type="slidenum">
              <a:rPr lang="en-US" altLang="en-US" smtClean="0"/>
              <a:pPr eaLnBrk="1" hangingPunct="1"/>
              <a:t>26</a:t>
            </a:fld>
            <a:endParaRPr lang="th-TH" alt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การกำหนดข้อความเป็นรายการย่อย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รายการย่อยแบ่งได้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รูปแบบ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รายการย่อยแบบ</a:t>
            </a:r>
            <a:r>
              <a:rPr lang="en-US" altLang="en-US" sz="3200" smtClean="0">
                <a:latin typeface="Angsana New" pitchFamily="18" charset="-34"/>
              </a:rPr>
              <a:t> ordered list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เป็นรายการย่อยที่แสดงหมายเลขหน้าข้อความรายการย่อย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รายการย่อยแบบ</a:t>
            </a:r>
            <a:r>
              <a:rPr lang="en-US" altLang="en-US" sz="3200" smtClean="0">
                <a:latin typeface="Angsana New" pitchFamily="18" charset="-34"/>
              </a:rPr>
              <a:t> unordered list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เป็นรายการย่อยที่แสดงสัญลักษณ์หน้าข้อความรายการย่อย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4F5397B-7052-4D5A-9C7C-73FDC0A72594}" type="slidenum">
              <a:rPr lang="en-US" altLang="en-US" smtClean="0"/>
              <a:pPr eaLnBrk="1" hangingPunct="1"/>
              <a:t>27</a:t>
            </a:fld>
            <a:endParaRPr lang="th-TH" alt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การกำหนดข้อความเป็นรายการย่อย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รายการย่อยแบบ</a:t>
            </a:r>
            <a:r>
              <a:rPr lang="en-US" altLang="en-US" sz="3600" smtClean="0">
                <a:latin typeface="Angsana New" pitchFamily="18" charset="-34"/>
              </a:rPr>
              <a:t> ordered list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      </a:t>
            </a:r>
            <a:r>
              <a:rPr lang="en-US" altLang="en-US" sz="3200" smtClean="0">
                <a:latin typeface="Angsana New" pitchFamily="18" charset="-34"/>
              </a:rPr>
              <a:t>  </a:t>
            </a:r>
            <a:r>
              <a:rPr lang="th-TH" altLang="en-US" sz="3200" smtClean="0">
                <a:latin typeface="Angsana New" pitchFamily="18" charset="-34"/>
              </a:rPr>
              <a:t>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 </a:t>
            </a:r>
            <a:r>
              <a:rPr lang="th-TH" altLang="en-US" sz="3200" smtClean="0">
                <a:latin typeface="Angsana New" pitchFamily="18" charset="-34"/>
              </a:rPr>
              <a:t> หรือ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         </a:t>
            </a:r>
            <a:r>
              <a:rPr lang="en-US" altLang="en-US" sz="3200" smtClean="0">
                <a:latin typeface="Angsana New" pitchFamily="18" charset="-34"/>
              </a:rPr>
              <a:t>             </a:t>
            </a:r>
            <a:r>
              <a:rPr lang="th-TH" altLang="en-US" sz="3200" smtClean="0">
                <a:latin typeface="Angsana New" pitchFamily="18" charset="-34"/>
              </a:rPr>
              <a:t>ในเมนู</a:t>
            </a:r>
            <a:r>
              <a:rPr lang="en-US" altLang="en-US" sz="3200" smtClean="0">
                <a:latin typeface="Angsana New" pitchFamily="18" charset="-34"/>
              </a:rPr>
              <a:t> Text</a:t>
            </a:r>
            <a:r>
              <a:rPr lang="th-TH" altLang="en-US" sz="3200" smtClean="0">
                <a:latin typeface="Angsana New" pitchFamily="18" charset="-34"/>
              </a:rPr>
              <a:t> หน้าต่าง</a:t>
            </a:r>
            <a:r>
              <a:rPr lang="en-US" altLang="en-US" sz="3200" smtClean="0">
                <a:latin typeface="Angsana New" pitchFamily="18" charset="-34"/>
              </a:rPr>
              <a:t> Insert Panel  </a:t>
            </a:r>
            <a:r>
              <a:rPr lang="th-TH" altLang="en-US" sz="3200" smtClean="0">
                <a:latin typeface="Angsana New" pitchFamily="18" charset="-34"/>
              </a:rPr>
              <a:t>หรือ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Format -&gt; List -&gt; Ordered List</a:t>
            </a:r>
          </a:p>
        </p:txBody>
      </p:sp>
      <p:pic>
        <p:nvPicPr>
          <p:cNvPr id="30726" name="Picture 8" descr="00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781300"/>
            <a:ext cx="3238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9" descr="0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357563"/>
            <a:ext cx="12684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41E5B7E-72E7-406D-B1F7-9307A61E9526}" type="slidenum">
              <a:rPr lang="en-US" altLang="en-US" smtClean="0"/>
              <a:pPr eaLnBrk="1" hangingPunct="1"/>
              <a:t>28</a:t>
            </a:fld>
            <a:endParaRPr lang="th-TH" alt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การกำหนดข้อความเป็นรายการย่อย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รายการย่อยแบบ</a:t>
            </a:r>
            <a:r>
              <a:rPr lang="en-US" altLang="en-US" sz="3600" smtClean="0">
                <a:latin typeface="Angsana New" pitchFamily="18" charset="-34"/>
              </a:rPr>
              <a:t> unordered list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      </a:t>
            </a:r>
            <a:r>
              <a:rPr lang="en-US" altLang="en-US" sz="3200" smtClean="0">
                <a:latin typeface="Angsana New" pitchFamily="18" charset="-34"/>
              </a:rPr>
              <a:t>  </a:t>
            </a:r>
            <a:r>
              <a:rPr lang="th-TH" altLang="en-US" sz="3200" smtClean="0">
                <a:latin typeface="Angsana New" pitchFamily="18" charset="-34"/>
              </a:rPr>
              <a:t>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 </a:t>
            </a:r>
            <a:r>
              <a:rPr lang="th-TH" altLang="en-US" sz="3200" smtClean="0">
                <a:latin typeface="Angsana New" pitchFamily="18" charset="-34"/>
              </a:rPr>
              <a:t> หรือ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         </a:t>
            </a:r>
            <a:r>
              <a:rPr lang="en-US" altLang="en-US" sz="3200" smtClean="0">
                <a:latin typeface="Angsana New" pitchFamily="18" charset="-34"/>
              </a:rPr>
              <a:t>             </a:t>
            </a:r>
            <a:r>
              <a:rPr lang="th-TH" altLang="en-US" sz="3200" smtClean="0">
                <a:latin typeface="Angsana New" pitchFamily="18" charset="-34"/>
              </a:rPr>
              <a:t>ในเมนู</a:t>
            </a:r>
            <a:r>
              <a:rPr lang="en-US" altLang="en-US" sz="3200" smtClean="0">
                <a:latin typeface="Angsana New" pitchFamily="18" charset="-34"/>
              </a:rPr>
              <a:t> Text</a:t>
            </a:r>
            <a:r>
              <a:rPr lang="th-TH" altLang="en-US" sz="3200" smtClean="0">
                <a:latin typeface="Angsana New" pitchFamily="18" charset="-34"/>
              </a:rPr>
              <a:t> หน้าต่าง</a:t>
            </a:r>
            <a:r>
              <a:rPr lang="en-US" altLang="en-US" sz="3200" smtClean="0">
                <a:latin typeface="Angsana New" pitchFamily="18" charset="-34"/>
              </a:rPr>
              <a:t> Insert Panel  </a:t>
            </a:r>
            <a:r>
              <a:rPr lang="th-TH" altLang="en-US" sz="3200" smtClean="0">
                <a:latin typeface="Angsana New" pitchFamily="18" charset="-34"/>
              </a:rPr>
              <a:t>หรือ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Format -&gt; List -&gt; Unordered List</a:t>
            </a:r>
          </a:p>
        </p:txBody>
      </p:sp>
      <p:pic>
        <p:nvPicPr>
          <p:cNvPr id="31750" name="Picture 2" descr="0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787650"/>
            <a:ext cx="279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3" descr="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3386138"/>
            <a:ext cx="1257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20E46A5-8B61-4021-A8DF-B96A364C9325}" type="slidenum">
              <a:rPr lang="en-US" altLang="en-US" smtClean="0"/>
              <a:pPr eaLnBrk="1" hangingPunct="1"/>
              <a:t>29</a:t>
            </a:fld>
            <a:endParaRPr lang="th-TH" alt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(HTML)</a:t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การกำหนดข้อความเป็นรายการย่อย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20888"/>
            <a:ext cx="8181587" cy="3060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9138CCD-40CC-45F7-9358-4AB1C5302886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การใส่ข้อความหัวเรื่องเว็บเพจ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60848"/>
            <a:ext cx="7077884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45C93BA-B77E-4B60-ACBC-1E1F0CA577F9}" type="slidenum">
              <a:rPr lang="en-US" altLang="en-US" smtClean="0"/>
              <a:pPr eaLnBrk="1" hangingPunct="1"/>
              <a:t>30</a:t>
            </a:fld>
            <a:endParaRPr lang="th-TH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การเปลี่ยนคุณลักษณะตัวอักษร</a:t>
            </a:r>
            <a:r>
              <a:rPr lang="en-US" altLang="en-US" smtClean="0">
                <a:latin typeface="Angsana New" pitchFamily="18" charset="-34"/>
              </a:rPr>
              <a:t> (CSS)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เป็นการเปลี่ยนคุณลักษณะของตัวอักษระด้วยการสร้างรูปแบบให้กับข้อความ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แล้วนำไปใช้ร่วมกับข้อความด้วยการกำหนดว่าข้อความ  นั้น ๆ จะใช้รูปแบบใด</a:t>
            </a:r>
            <a:endParaRPr lang="th-TH" altLang="en-US" dirty="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437112"/>
            <a:ext cx="823912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631E4119-5EC0-472D-B2BF-6ADCCB4D3310}" type="slidenum">
              <a:rPr lang="en-US" altLang="en-US" smtClean="0"/>
              <a:pPr eaLnBrk="1" hangingPunct="1"/>
              <a:t>31</a:t>
            </a:fld>
            <a:endParaRPr lang="th-TH" alt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การสร้างรูปแบบ</a:t>
            </a:r>
            <a:r>
              <a:rPr lang="en-US" altLang="en-US" smtClean="0">
                <a:latin typeface="Angsana New" pitchFamily="18" charset="-34"/>
              </a:rPr>
              <a:t> CSS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คลิกปุ่ม       </a:t>
            </a:r>
            <a:r>
              <a:rPr lang="en-US" altLang="en-US" sz="3600" smtClean="0">
                <a:latin typeface="Angsana New" pitchFamily="18" charset="-34"/>
              </a:rPr>
              <a:t>       </a:t>
            </a:r>
            <a:r>
              <a:rPr lang="th-TH" altLang="en-US" sz="3600" smtClean="0">
                <a:latin typeface="Angsana New" pitchFamily="18" charset="-34"/>
              </a:rPr>
              <a:t>ที่หน้าต่าง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เลือก</a:t>
            </a:r>
            <a:r>
              <a:rPr lang="en-US" altLang="en-US" sz="3600" smtClean="0">
                <a:latin typeface="Angsana New" pitchFamily="18" charset="-34"/>
              </a:rPr>
              <a:t> &lt;New CSS Rule&gt;</a:t>
            </a:r>
            <a:r>
              <a:rPr lang="th-TH" altLang="en-US" sz="3600" smtClean="0">
                <a:latin typeface="Angsana New" pitchFamily="18" charset="-34"/>
              </a:rPr>
              <a:t> ที่หัวข้อ </a:t>
            </a:r>
            <a:r>
              <a:rPr lang="en-US" altLang="en-US" sz="3600" smtClean="0">
                <a:latin typeface="Angsana New" pitchFamily="18" charset="-34"/>
              </a:rPr>
              <a:t>Targeted Rule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คลิกเลือกรูปแบบ จะปรากฎหน้าต่าง </a:t>
            </a:r>
            <a:r>
              <a:rPr lang="en-US" altLang="en-US" sz="3600" smtClean="0">
                <a:latin typeface="Angsana New" pitchFamily="18" charset="-34"/>
              </a:rPr>
              <a:t>New CSS Rule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ใส่ชื่อของรูปแบบที่หัวข้อ</a:t>
            </a:r>
            <a:r>
              <a:rPr lang="en-US" altLang="en-US" sz="3600" smtClean="0">
                <a:latin typeface="Angsana New" pitchFamily="18" charset="-34"/>
              </a:rPr>
              <a:t> Selector Name</a:t>
            </a:r>
            <a:r>
              <a:rPr lang="th-TH" altLang="en-US" sz="3600" smtClean="0">
                <a:latin typeface="Angsana New" pitchFamily="18" charset="-34"/>
              </a:rPr>
              <a:t> แล้วคลิกปุ่ม</a:t>
            </a:r>
            <a:r>
              <a:rPr lang="en-US" altLang="en-US" sz="3600" smtClean="0">
                <a:latin typeface="Angsana New" pitchFamily="18" charset="-34"/>
              </a:rPr>
              <a:t> OK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34822" name="Picture 2" descr="00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2235200"/>
            <a:ext cx="7858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5B41AA4-012B-42EB-91B0-A4E1EBD0759C}" type="slidenum">
              <a:rPr lang="en-US" altLang="en-US" smtClean="0"/>
              <a:pPr eaLnBrk="1" hangingPunct="1"/>
              <a:t>32</a:t>
            </a:fld>
            <a:endParaRPr lang="th-TH" alt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การสร้างรูปแบบ</a:t>
            </a:r>
            <a:r>
              <a:rPr lang="en-US" altLang="en-US" smtClean="0">
                <a:latin typeface="Angsana New" pitchFamily="18" charset="-34"/>
              </a:rPr>
              <a:t> CSS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5904656" cy="4416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B26FB16-A6FC-43F1-9F2E-22779CFC775C}" type="slidenum">
              <a:rPr lang="en-US" altLang="en-US" smtClean="0"/>
              <a:pPr eaLnBrk="1" hangingPunct="1"/>
              <a:t>33</a:t>
            </a:fld>
            <a:endParaRPr lang="th-TH" alt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การสร้างรูปแบบ</a:t>
            </a:r>
            <a:r>
              <a:rPr lang="en-US" altLang="en-US" smtClean="0">
                <a:latin typeface="Angsana New" pitchFamily="18" charset="-34"/>
              </a:rPr>
              <a:t> CSS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6832"/>
            <a:ext cx="4173488" cy="4702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0A4EA7D-F581-48CC-9326-53A650FF0AA8}" type="slidenum">
              <a:rPr lang="en-US" altLang="en-US" smtClean="0"/>
              <a:pPr eaLnBrk="1" hangingPunct="1"/>
              <a:t>34</a:t>
            </a:fld>
            <a:endParaRPr lang="th-TH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การเปลี่ยนรูปแบบ</a:t>
            </a:r>
            <a:r>
              <a:rPr lang="en-US" altLang="en-US" smtClean="0">
                <a:latin typeface="Angsana New" pitchFamily="18" charset="-34"/>
              </a:rPr>
              <a:t> (Font) </a:t>
            </a:r>
            <a:r>
              <a:rPr lang="th-TH" altLang="en-US" smtClean="0">
                <a:latin typeface="Angsana New" pitchFamily="18" charset="-34"/>
              </a:rPr>
              <a:t>ตัวอักษร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การเปลี่ยนรูปแบบตัวอักษร สามารถทำได้โดยให้เลือกหัวข้อ</a:t>
            </a:r>
            <a:r>
              <a:rPr lang="en-US" altLang="en-US" sz="3600" smtClean="0">
                <a:latin typeface="Angsana New" pitchFamily="18" charset="-34"/>
              </a:rPr>
              <a:t> Font</a:t>
            </a:r>
            <a:r>
              <a:rPr lang="th-TH" altLang="en-US" sz="3600" smtClean="0">
                <a:latin typeface="Angsana New" pitchFamily="18" charset="-34"/>
              </a:rPr>
              <a:t> ที่หน้าต่าง </a:t>
            </a:r>
            <a:r>
              <a:rPr lang="en-US" altLang="en-US" sz="3600" smtClean="0">
                <a:latin typeface="Angsana New" pitchFamily="18" charset="-34"/>
              </a:rPr>
              <a:t>Properties Panel </a:t>
            </a:r>
            <a:r>
              <a:rPr lang="th-TH" altLang="en-US" sz="3600" smtClean="0">
                <a:latin typeface="Angsana New" pitchFamily="18" charset="-34"/>
              </a:rPr>
              <a:t>แล้วเลือกรูปแบบตัวอักษรที่ต้องการ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17032"/>
            <a:ext cx="3409950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015E1294-15AD-497C-A5D9-D76305D22AEA}" type="slidenum">
              <a:rPr lang="en-US" altLang="en-US" smtClean="0"/>
              <a:pPr eaLnBrk="1" hangingPunct="1"/>
              <a:t>35</a:t>
            </a:fld>
            <a:endParaRPr lang="th-TH" alt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การเปลี่ยนขนาด</a:t>
            </a:r>
            <a:r>
              <a:rPr lang="en-US" altLang="en-US" smtClean="0">
                <a:latin typeface="Angsana New" pitchFamily="18" charset="-34"/>
              </a:rPr>
              <a:t> (Size) </a:t>
            </a:r>
            <a:r>
              <a:rPr lang="th-TH" altLang="en-US" smtClean="0">
                <a:latin typeface="Angsana New" pitchFamily="18" charset="-34"/>
              </a:rPr>
              <a:t>ตัวอักษร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91012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ทำได้โดยคลิกที่หัวข้อ</a:t>
            </a:r>
            <a:r>
              <a:rPr lang="en-US" altLang="en-US" sz="3600" smtClean="0">
                <a:latin typeface="Angsana New" pitchFamily="18" charset="-34"/>
              </a:rPr>
              <a:t> Size</a:t>
            </a:r>
            <a:r>
              <a:rPr lang="th-TH" altLang="en-US" sz="3600" smtClean="0">
                <a:latin typeface="Angsana New" pitchFamily="18" charset="-34"/>
              </a:rPr>
              <a:t> ที่หน้าต่าง </a:t>
            </a:r>
            <a:r>
              <a:rPr lang="en-US" altLang="en-US" sz="3600" smtClean="0">
                <a:latin typeface="Angsana New" pitchFamily="18" charset="-34"/>
              </a:rPr>
              <a:t>Properties Panel</a:t>
            </a:r>
            <a:endParaRPr lang="en-US" altLang="en-US" sz="28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55923"/>
            <a:ext cx="1397893" cy="394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BF5618C-153F-4E69-B987-69A11AC9B2BC}" type="slidenum">
              <a:rPr lang="en-US" altLang="en-US" smtClean="0"/>
              <a:pPr eaLnBrk="1" hangingPunct="1"/>
              <a:t>36</a:t>
            </a:fld>
            <a:endParaRPr lang="th-TH" alt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การเปลี่ยนสีตัวอักษร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ทำได้โดยคลิกที่</a:t>
            </a:r>
            <a:r>
              <a:rPr lang="en-US" altLang="en-US" sz="3600" smtClean="0">
                <a:latin typeface="Angsana New" pitchFamily="18" charset="-34"/>
              </a:rPr>
              <a:t>       </a:t>
            </a:r>
            <a:r>
              <a:rPr lang="th-TH" altLang="en-US" sz="3600" smtClean="0">
                <a:latin typeface="Angsana New" pitchFamily="18" charset="-34"/>
              </a:rPr>
              <a:t>ที่หน้าต่าง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39942" name="Picture 6" descr="00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05038"/>
            <a:ext cx="288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38437"/>
            <a:ext cx="4357978" cy="2994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CE713E6-4A35-4855-BEE9-7EC89254C0F4}" type="slidenum">
              <a:rPr lang="en-US" altLang="en-US" smtClean="0"/>
              <a:pPr eaLnBrk="1" hangingPunct="1"/>
              <a:t>37</a:t>
            </a:fld>
            <a:endParaRPr lang="th-TH" alt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การจัดตำแหน่งข้อความ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600" dirty="0" smtClean="0">
                <a:latin typeface="Angsana New" pitchFamily="18" charset="-34"/>
              </a:rPr>
              <a:t> Format -&gt;</a:t>
            </a:r>
            <a:r>
              <a:rPr lang="th-TH" altLang="en-US" sz="3600" dirty="0" smtClean="0">
                <a:latin typeface="Angsana New" pitchFamily="18" charset="-34"/>
              </a:rPr>
              <a:t> </a:t>
            </a:r>
            <a:r>
              <a:rPr lang="en-US" altLang="en-US" sz="3600" dirty="0" smtClean="0">
                <a:latin typeface="Angsana New" pitchFamily="18" charset="-34"/>
              </a:rPr>
              <a:t>Align</a:t>
            </a:r>
            <a:r>
              <a:rPr lang="th-TH" altLang="en-US" sz="3600" dirty="0" smtClean="0">
                <a:latin typeface="Angsana New" pitchFamily="18" charset="-34"/>
              </a:rPr>
              <a:t> แล้วเลือกตำแหน่งข้อความ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852936"/>
            <a:ext cx="7047783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0C63A04D-FB30-48A9-8C67-0E69518B81DA}" type="slidenum">
              <a:rPr lang="en-US" altLang="en-US" smtClean="0"/>
              <a:pPr eaLnBrk="1" hangingPunct="1"/>
              <a:t>38</a:t>
            </a:fld>
            <a:endParaRPr lang="th-TH" alt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การนำข้อความจากโปรแกรมอื่นมาใช้</a:t>
            </a:r>
            <a:r>
              <a:rPr lang="en-US" altLang="en-US" smtClean="0">
                <a:latin typeface="Angsana New" pitchFamily="18" charset="-34"/>
              </a:rPr>
              <a:t/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ในโปรแกรม </a:t>
            </a: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เป็นการนำเข้าข้อความที่ถูกสร้างขึ้นด้วยโปรแกรมอื่น ๆ มาไว้ในเอกสารเว็บเพจ โดยไม่ต้องพิมพ์ใหม่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h-TH" altLang="en-US" sz="3200" smtClean="0">
                <a:latin typeface="Angsana New" pitchFamily="18" charset="-34"/>
              </a:rPr>
              <a:t>	ที่เมนูหลักคลิก </a:t>
            </a:r>
            <a:r>
              <a:rPr lang="en-US" altLang="en-US" sz="3200" smtClean="0">
                <a:latin typeface="Angsana New" pitchFamily="18" charset="-34"/>
              </a:rPr>
              <a:t>File -&gt; Import</a:t>
            </a:r>
            <a:r>
              <a:rPr lang="th-TH" altLang="en-US" sz="3200" smtClean="0">
                <a:latin typeface="Angsana New" pitchFamily="18" charset="-34"/>
              </a:rPr>
              <a:t> แล้วเลือกไฟล์ที่ต้องการ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FC1F391-A7C1-4C75-832C-C3509ABB800A}" type="slidenum">
              <a:rPr lang="en-US" altLang="en-US" smtClean="0"/>
              <a:pPr eaLnBrk="1" hangingPunct="1"/>
              <a:t>39</a:t>
            </a:fld>
            <a:endParaRPr lang="th-TH" alt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การนำข้อความจากโปรแกรมอื่นมาใช้</a:t>
            </a:r>
            <a:r>
              <a:rPr lang="en-US" altLang="en-US" smtClean="0">
                <a:latin typeface="Angsana New" pitchFamily="18" charset="-34"/>
              </a:rPr>
              <a:t/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ในโปรแกรม </a:t>
            </a: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80" y="2276872"/>
            <a:ext cx="812424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E8B8A8C0-0CCA-40FA-AA3F-29EEC4A051B4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การใส่ข้อความหัวเรื่องเว็บเพจ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</a:t>
            </a:r>
            <a:r>
              <a:rPr lang="en-US" altLang="en-US" sz="3200" smtClean="0">
                <a:latin typeface="Angsana New" pitchFamily="18" charset="-34"/>
              </a:rPr>
              <a:t> 2</a:t>
            </a:r>
            <a:r>
              <a:rPr lang="th-TH" altLang="en-US" sz="3200" smtClean="0">
                <a:latin typeface="Angsana New" pitchFamily="18" charset="-34"/>
              </a:rPr>
              <a:t>  ใส่ข้อความที่ </a:t>
            </a:r>
            <a:r>
              <a:rPr lang="en-US" altLang="en-US" sz="3200" smtClean="0">
                <a:latin typeface="Angsana New" pitchFamily="18" charset="-34"/>
              </a:rPr>
              <a:t>Document bar </a:t>
            </a:r>
            <a:r>
              <a:rPr lang="th-TH" altLang="en-US" sz="3200" smtClean="0">
                <a:latin typeface="Angsana New" pitchFamily="18" charset="-34"/>
              </a:rPr>
              <a:t>ดังนี้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คลิกเมาส์ที่หัวข้อ </a:t>
            </a:r>
            <a:r>
              <a:rPr lang="en-US" altLang="en-US" sz="2800" smtClean="0">
                <a:latin typeface="Angsana New" pitchFamily="18" charset="-34"/>
              </a:rPr>
              <a:t>Title</a:t>
            </a:r>
            <a:r>
              <a:rPr lang="th-TH" altLang="en-US" sz="2800" smtClean="0">
                <a:latin typeface="Angsana New" pitchFamily="18" charset="-34"/>
              </a:rPr>
              <a:t> ที่ </a:t>
            </a:r>
            <a:r>
              <a:rPr lang="en-US" altLang="en-US" sz="2800" smtClean="0">
                <a:latin typeface="Angsana New" pitchFamily="18" charset="-34"/>
              </a:rPr>
              <a:t>Document bar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ใส่ข้อความลงในหัวข้อ </a:t>
            </a:r>
            <a:r>
              <a:rPr lang="en-US" altLang="en-US" sz="2800" smtClean="0">
                <a:latin typeface="Angsana New" pitchFamily="18" charset="-34"/>
              </a:rPr>
              <a:t>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17032"/>
            <a:ext cx="8352928" cy="627676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C876FF3-D208-4A5E-8711-9227D7768599}" type="slidenum">
              <a:rPr lang="en-US" altLang="en-US" smtClean="0"/>
              <a:pPr eaLnBrk="1" hangingPunct="1"/>
              <a:t>40</a:t>
            </a:fld>
            <a:endParaRPr lang="th-TH" alt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การนำข้อความจากโปรแกรมอื่นมาใช้</a:t>
            </a:r>
            <a:r>
              <a:rPr lang="en-US" altLang="en-US" smtClean="0">
                <a:latin typeface="Angsana New" pitchFamily="18" charset="-34"/>
              </a:rPr>
              <a:t/>
            </a:r>
            <a:br>
              <a:rPr lang="en-US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ในโปรแกรม </a:t>
            </a: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ที่โปรแกรมหลักของข้อความ ให้คัดลอกข้อความไว้ในคลิปบอร์ด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ที่โปรแกรม </a:t>
            </a:r>
            <a:r>
              <a:rPr lang="en-US" altLang="en-US" sz="2800" smtClean="0">
                <a:latin typeface="Angsana New" pitchFamily="18" charset="-34"/>
              </a:rPr>
              <a:t>Dreamweaver</a:t>
            </a:r>
            <a:r>
              <a:rPr lang="th-TH" altLang="en-US" sz="2800" smtClean="0">
                <a:latin typeface="Angsana New" pitchFamily="18" charset="-34"/>
              </a:rPr>
              <a:t> คลิกเมนูหลัก </a:t>
            </a:r>
            <a:r>
              <a:rPr lang="en-US" altLang="en-US" sz="2800" smtClean="0">
                <a:latin typeface="Angsana New" pitchFamily="18" charset="-34"/>
              </a:rPr>
              <a:t>Edit -&gt; Paste Special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645024"/>
            <a:ext cx="5062314" cy="3024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19AC077-F5BB-4010-BB13-3F53C42BC807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การใส่ข้อความลงในเอกสารเว็บเพจ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การใส่ข้อความลงในเอกสารเว็บเพจ ด้วยโปรแกรม </a:t>
            </a:r>
            <a:r>
              <a:rPr lang="en-US" altLang="en-US" sz="3600" smtClean="0">
                <a:latin typeface="Angsana New" pitchFamily="18" charset="-34"/>
              </a:rPr>
              <a:t>Dreamweaver</a:t>
            </a:r>
            <a:r>
              <a:rPr lang="th-TH" altLang="en-US" sz="3600" smtClean="0">
                <a:latin typeface="Angsana New" pitchFamily="18" charset="-34"/>
              </a:rPr>
              <a:t> สามารถทำได้เหมือนกับการพิมพ์ข้อความลงในเอกสารด้วยโปรแกรมประเภท</a:t>
            </a:r>
            <a:r>
              <a:rPr lang="en-US" altLang="en-US" sz="3600" smtClean="0">
                <a:latin typeface="Angsana New" pitchFamily="18" charset="-34"/>
              </a:rPr>
              <a:t> Word Processing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การใส่ข้อความทำได้โดย คลิกเมาส์ที่หน้าต่างเอกสารหลัก เมื่อปรากฎเคอร์เซอร์ขึ้นก็สามารถพิมพ์ข้อความได้ทันที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ไม่ต้องคำนึงถึงการตัดคำขึ้นบรรทัดใหม่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B30EC13-3A6A-4DBD-81B8-A13C992A9B90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การใส่ข้อความลงในเอกสารเว็บเพจ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36704"/>
            <a:ext cx="8316227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926F3C1-F49A-4608-A759-15C18C38EE99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การใส่ข้อความลงในเอกสารเว็บเพจ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โดยปกติ การใส่ข้อความจะสามารถเว้นวรรคด้วยการกดปุ่ม</a:t>
            </a:r>
            <a:r>
              <a:rPr lang="en-US" altLang="en-US" sz="3600" smtClean="0">
                <a:latin typeface="Angsana New" pitchFamily="18" charset="-34"/>
              </a:rPr>
              <a:t> Spacebar</a:t>
            </a:r>
            <a:r>
              <a:rPr lang="th-TH" altLang="en-US" sz="3600" smtClean="0">
                <a:latin typeface="Angsana New" pitchFamily="18" charset="-34"/>
              </a:rPr>
              <a:t> ได้เพียง </a:t>
            </a:r>
            <a:r>
              <a:rPr lang="en-US" altLang="en-US" sz="3600" smtClean="0">
                <a:latin typeface="Angsana New" pitchFamily="18" charset="-34"/>
              </a:rPr>
              <a:t>1</a:t>
            </a:r>
            <a:r>
              <a:rPr lang="th-TH" altLang="en-US" sz="3600" smtClean="0">
                <a:latin typeface="Angsana New" pitchFamily="18" charset="-34"/>
              </a:rPr>
              <a:t> ครั้งเท่านั้น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หากต้องการเว้นวรรคมากกว่า </a:t>
            </a:r>
            <a:r>
              <a:rPr lang="en-US" altLang="en-US" sz="3600" smtClean="0">
                <a:latin typeface="Angsana New" pitchFamily="18" charset="-34"/>
              </a:rPr>
              <a:t>1</a:t>
            </a:r>
            <a:r>
              <a:rPr lang="th-TH" altLang="en-US" sz="3600" smtClean="0">
                <a:latin typeface="Angsana New" pitchFamily="18" charset="-34"/>
              </a:rPr>
              <a:t> อักขระ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จะต้องใส่อักขระพิเศษ</a:t>
            </a:r>
            <a:r>
              <a:rPr lang="en-US" altLang="en-US" sz="3600" smtClean="0">
                <a:latin typeface="Angsana New" pitchFamily="18" charset="-34"/>
              </a:rPr>
              <a:t> &amp;nbsp (Non-Breading Space)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การใส่อักขระ </a:t>
            </a:r>
            <a:r>
              <a:rPr lang="en-US" altLang="en-US" sz="3600" smtClean="0">
                <a:latin typeface="Angsana New" pitchFamily="18" charset="-34"/>
              </a:rPr>
              <a:t>&amp;nbsp</a:t>
            </a:r>
            <a:r>
              <a:rPr lang="th-TH" altLang="en-US" sz="3600" smtClean="0">
                <a:latin typeface="Angsana New" pitchFamily="18" charset="-34"/>
              </a:rPr>
              <a:t> สามารถทำได้ </a:t>
            </a:r>
            <a:r>
              <a:rPr lang="en-US" altLang="en-US" sz="3600" smtClean="0">
                <a:latin typeface="Angsana New" pitchFamily="18" charset="-34"/>
              </a:rPr>
              <a:t>3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1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กดปุ่ม</a:t>
            </a:r>
            <a:r>
              <a:rPr lang="en-US" altLang="en-US" sz="2800" smtClean="0">
                <a:latin typeface="Angsana New" pitchFamily="18" charset="-34"/>
              </a:rPr>
              <a:t> Ctrl+Shift+Spacebar</a:t>
            </a:r>
            <a:r>
              <a:rPr lang="th-TH" altLang="en-US" sz="2800" smtClean="0">
                <a:latin typeface="Angsana New" pitchFamily="18" charset="-34"/>
              </a:rPr>
              <a:t> แทนการกด </a:t>
            </a:r>
            <a:r>
              <a:rPr lang="en-US" altLang="en-US" sz="2800" smtClean="0">
                <a:latin typeface="Angsana New" pitchFamily="18" charset="-34"/>
              </a:rPr>
              <a:t>Spacebar</a:t>
            </a:r>
            <a:endParaRPr lang="th-TH" altLang="en-US" sz="2800" smtClean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8ED3F9C-AC28-4931-B44C-F6CD00C07FB1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การใส่ข้อความลงในเอกสารเว็บเพจ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</a:t>
            </a:r>
            <a:r>
              <a:rPr lang="en-US" altLang="en-US" sz="2800" smtClean="0">
                <a:latin typeface="Angsana New" pitchFamily="18" charset="-34"/>
              </a:rPr>
              <a:t> Insert Panel </a:t>
            </a:r>
            <a:r>
              <a:rPr lang="th-TH" altLang="en-US" sz="2800" smtClean="0">
                <a:latin typeface="Angsana New" pitchFamily="18" charset="-34"/>
              </a:rPr>
              <a:t>ให้เลือกเมนู</a:t>
            </a:r>
            <a:r>
              <a:rPr lang="en-US" altLang="en-US" sz="2800" smtClean="0">
                <a:latin typeface="Angsana New" pitchFamily="18" charset="-34"/>
              </a:rPr>
              <a:t> Text</a:t>
            </a:r>
            <a:r>
              <a:rPr lang="th-TH" altLang="en-US" sz="2800" smtClean="0">
                <a:latin typeface="Angsana New" pitchFamily="18" charset="-34"/>
              </a:rPr>
              <a:t> แล้วให้กดปุ่มสุดท้าย </a:t>
            </a:r>
            <a:r>
              <a:rPr lang="en-US" altLang="en-US" sz="2800" smtClean="0">
                <a:latin typeface="Angsana New" pitchFamily="18" charset="-34"/>
              </a:rPr>
              <a:t> </a:t>
            </a:r>
            <a:r>
              <a:rPr lang="th-TH" altLang="en-US" sz="2800" smtClean="0">
                <a:latin typeface="Angsana New" pitchFamily="18" charset="-34"/>
              </a:rPr>
              <a:t>ให้เลือกเมนู</a:t>
            </a:r>
            <a:r>
              <a:rPr lang="en-US" altLang="en-US" sz="2800" smtClean="0">
                <a:latin typeface="Angsana New" pitchFamily="18" charset="-34"/>
              </a:rPr>
              <a:t> Non-Breaking Space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104" y="3501008"/>
            <a:ext cx="6176378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01E1F80-F262-45C6-9C3D-1E7CD90F9DA2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การใส่ข้อความลงในเอกสารเว็บเพจ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3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กำหนดให้โปรแกรมสามารถกดปุ่ม</a:t>
            </a:r>
            <a:r>
              <a:rPr lang="en-US" altLang="en-US" sz="2800" smtClean="0">
                <a:latin typeface="Angsana New" pitchFamily="18" charset="-34"/>
              </a:rPr>
              <a:t> Spacebar</a:t>
            </a:r>
            <a:r>
              <a:rPr lang="th-TH" altLang="en-US" sz="2800" smtClean="0">
                <a:latin typeface="Angsana New" pitchFamily="18" charset="-34"/>
              </a:rPr>
              <a:t> ได้มากกว่าหนึ่งครั้ง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โดยที่หน้าต่าง</a:t>
            </a:r>
            <a:r>
              <a:rPr lang="en-US" altLang="en-US" sz="2800" smtClean="0">
                <a:latin typeface="Angsana New" pitchFamily="18" charset="-34"/>
              </a:rPr>
              <a:t> Preferences</a:t>
            </a:r>
            <a:r>
              <a:rPr lang="th-TH" altLang="en-US" sz="2800" smtClean="0">
                <a:latin typeface="Angsana New" pitchFamily="18" charset="-34"/>
              </a:rPr>
              <a:t> เลือก</a:t>
            </a:r>
            <a:r>
              <a:rPr lang="en-US" altLang="en-US" sz="2800" smtClean="0">
                <a:latin typeface="Angsana New" pitchFamily="18" charset="-34"/>
              </a:rPr>
              <a:t> General</a:t>
            </a:r>
            <a:r>
              <a:rPr lang="th-TH" altLang="en-US" sz="2800" smtClean="0">
                <a:latin typeface="Angsana New" pitchFamily="18" charset="-34"/>
              </a:rPr>
              <a:t> ในหัวข้อ</a:t>
            </a:r>
            <a:r>
              <a:rPr lang="en-US" altLang="en-US" sz="2800" smtClean="0">
                <a:latin typeface="Angsana New" pitchFamily="18" charset="-34"/>
              </a:rPr>
              <a:t> Category</a:t>
            </a:r>
            <a:r>
              <a:rPr lang="th-TH" altLang="en-US" sz="2800" smtClean="0">
                <a:latin typeface="Angsana New" pitchFamily="18" charset="-34"/>
              </a:rPr>
              <a:t> และให้คลิกให้เกิดเครื่องหมายถูก</a:t>
            </a:r>
            <a:r>
              <a:rPr lang="en-US" altLang="en-US" sz="2800" smtClean="0">
                <a:latin typeface="Angsana New" pitchFamily="18" charset="-34"/>
              </a:rPr>
              <a:t> </a:t>
            </a:r>
            <a:r>
              <a:rPr lang="th-TH" altLang="en-US" sz="2800" smtClean="0">
                <a:latin typeface="Angsana New" pitchFamily="18" charset="-34"/>
              </a:rPr>
              <a:t>ที่ข้อความ</a:t>
            </a:r>
            <a:r>
              <a:rPr lang="en-US" altLang="en-US" sz="2800" smtClean="0">
                <a:latin typeface="Angsana New" pitchFamily="18" charset="-34"/>
              </a:rPr>
              <a:t> Allow multiple consecutive spaces</a:t>
            </a:r>
            <a:r>
              <a:rPr lang="th-TH" altLang="en-US" sz="2800" smtClean="0">
                <a:latin typeface="Angsana New" pitchFamily="18" charset="-34"/>
              </a:rPr>
              <a:t> แล้วคลิกปุ่ม </a:t>
            </a:r>
            <a:r>
              <a:rPr lang="en-US" altLang="en-US" sz="2800" smtClean="0">
                <a:latin typeface="Angsana New" pitchFamily="18" charset="-34"/>
              </a:rPr>
              <a:t>OK</a:t>
            </a:r>
            <a:endParaRPr lang="th-TH" altLang="en-US" sz="2800" smtClean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308</TotalTime>
  <Words>1121</Words>
  <Application>Microsoft Office PowerPoint</Application>
  <PresentationFormat>On-screen Show (4:3)</PresentationFormat>
  <Paragraphs>173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Blends</vt:lpstr>
      <vt:lpstr>บทที่ 4 การแสดงข้อความ</vt:lpstr>
      <vt:lpstr>การใส่ข้อความหัวเรื่องเว็บเพจ</vt:lpstr>
      <vt:lpstr>การใส่ข้อความหัวเรื่องเว็บเพจ</vt:lpstr>
      <vt:lpstr>การใส่ข้อความหัวเรื่องเว็บเพจ</vt:lpstr>
      <vt:lpstr>การใส่ข้อความลงในเอกสารเว็บเพจ</vt:lpstr>
      <vt:lpstr>การใส่ข้อความลงในเอกสารเว็บเพจ</vt:lpstr>
      <vt:lpstr>การใส่ข้อความลงในเอกสารเว็บเพจ</vt:lpstr>
      <vt:lpstr>การใส่ข้อความลงในเอกสารเว็บเพจ</vt:lpstr>
      <vt:lpstr>การใส่ข้อความลงในเอกสารเว็บเพจ</vt:lpstr>
      <vt:lpstr>การใส่ข้อความลงในเอกสารเว็บเพจ</vt:lpstr>
      <vt:lpstr>การขึ้นย่อหน้าใหม่/การขึ้นบรรทัดใหม่</vt:lpstr>
      <vt:lpstr>การขึ้นย่อหน้าใหม่/การขึ้นบรรทัดใหม่</vt:lpstr>
      <vt:lpstr>การใส่อักขระพิเศษ</vt:lpstr>
      <vt:lpstr>การใส่อักขระพิเศษ</vt:lpstr>
      <vt:lpstr>การใส่วันที่/เวลา</vt:lpstr>
      <vt:lpstr>การใส่เส้นแบ่งระหว่างข้อความ</vt:lpstr>
      <vt:lpstr>การเลือกข้อความหรือกลุ่มข้อความที่ต้องการ</vt:lpstr>
      <vt:lpstr>การเลือกข้อความหรือกลุ่มข้อความที่ต้องการ</vt:lpstr>
      <vt:lpstr>การเปลี่ยนคุณลักษณะตัวอักษร (HTML)</vt:lpstr>
      <vt:lpstr>การเปลี่ยนคุณลักษณะตัวอักษร (HTML) การกำหนดขนาดของหัวข้อเรื่อง</vt:lpstr>
      <vt:lpstr>การเปลี่ยนคุณลักษณะตัวอักษร (HTML) การกำหนดขนาดของหัวข้อเรื่อง</vt:lpstr>
      <vt:lpstr>การเปลี่ยนคุณลักษณะตัวอักษร (HTML) การกำหนดขนาดของหัวข้อเรื่อง</vt:lpstr>
      <vt:lpstr>การเปลี่ยนคุณลักษณะตัวอักษร (HTML) การกำหนดตัวอักษรตัวหนา ตัวเอียง และอื่น ๆ</vt:lpstr>
      <vt:lpstr>การเปลี่ยนคุณลักษณะตัวอักษร (HTML) การกำหนดตัวอักษรตัวหนา ตัวเอียง และอื่น ๆ</vt:lpstr>
      <vt:lpstr>การเปลี่ยนคุณลักษณะตัวอักษร (HTML) การจัดย่อหน้าข้อความ</vt:lpstr>
      <vt:lpstr>การเปลี่ยนคุณลักษณะตัวอักษร (HTML) การกำหนดข้อความเป็นรายการย่อย</vt:lpstr>
      <vt:lpstr>การเปลี่ยนคุณลักษณะตัวอักษร (HTML) การกำหนดข้อความเป็นรายการย่อย</vt:lpstr>
      <vt:lpstr>การเปลี่ยนคุณลักษณะตัวอักษร (HTML) การกำหนดข้อความเป็นรายการย่อย</vt:lpstr>
      <vt:lpstr>การเปลี่ยนคุณลักษณะตัวอักษร (HTML) การกำหนดข้อความเป็นรายการย่อย</vt:lpstr>
      <vt:lpstr>การเปลี่ยนคุณลักษณะตัวอักษร (CSS)</vt:lpstr>
      <vt:lpstr>การสร้างรูปแบบ CSS</vt:lpstr>
      <vt:lpstr>การสร้างรูปแบบ CSS</vt:lpstr>
      <vt:lpstr>การสร้างรูปแบบ CSS</vt:lpstr>
      <vt:lpstr>การเปลี่ยนรูปแบบ (Font) ตัวอักษร</vt:lpstr>
      <vt:lpstr>การเปลี่ยนขนาด (Size) ตัวอักษร</vt:lpstr>
      <vt:lpstr>การเปลี่ยนสีตัวอักษร</vt:lpstr>
      <vt:lpstr>การจัดตำแหน่งข้อความ</vt:lpstr>
      <vt:lpstr>การนำข้อความจากโปรแกรมอื่นมาใช้ ในโปรแกรม Dreamweaver</vt:lpstr>
      <vt:lpstr>การนำข้อความจากโปรแกรมอื่นมาใช้ ในโปรแกรม Dreamweaver</vt:lpstr>
      <vt:lpstr>การนำข้อความจากโปรแกรมอื่นมาใช้ ในโปรแกรม Dreamweaver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199</cp:revision>
  <dcterms:created xsi:type="dcterms:W3CDTF">2008-02-12T14:54:03Z</dcterms:created>
  <dcterms:modified xsi:type="dcterms:W3CDTF">2015-07-03T09:36:02Z</dcterms:modified>
</cp:coreProperties>
</file>