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2" r:id="rId1"/>
  </p:sldMasterIdLst>
  <p:notesMasterIdLst>
    <p:notesMasterId r:id="rId15"/>
  </p:notesMasterIdLst>
  <p:sldIdLst>
    <p:sldId id="256" r:id="rId2"/>
    <p:sldId id="262" r:id="rId3"/>
    <p:sldId id="263" r:id="rId4"/>
    <p:sldId id="264" r:id="rId5"/>
    <p:sldId id="265" r:id="rId6"/>
    <p:sldId id="266" r:id="rId7"/>
    <p:sldId id="267" r:id="rId8"/>
    <p:sldId id="268" r:id="rId9"/>
    <p:sldId id="269" r:id="rId10"/>
    <p:sldId id="270" r:id="rId11"/>
    <p:sldId id="271" r:id="rId12"/>
    <p:sldId id="272" r:id="rId13"/>
    <p:sldId id="273" r:id="rId14"/>
  </p:sldIdLst>
  <p:sldSz cx="9144000" cy="6858000" type="screen4x3"/>
  <p:notesSz cx="6858000" cy="9144000"/>
  <p:defaultTextStyle>
    <a:defPPr>
      <a:defRPr lang="th-TH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ngsana New" pitchFamily="18" charset="-34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ngsana New" pitchFamily="18" charset="-34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ngsana New" pitchFamily="18" charset="-34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ngsana New" pitchFamily="18" charset="-34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ngsana New" pitchFamily="18" charset="-34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ngsana New" pitchFamily="18" charset="-34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ngsana New" pitchFamily="18" charset="-34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ngsana New" pitchFamily="18" charset="-34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ngsana New" pitchFamily="18" charset="-34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26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29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h-TH" noProof="0" smtClean="0"/>
              <a:t>Click to edit Master text styles</a:t>
            </a:r>
          </a:p>
          <a:p>
            <a:pPr lvl="1"/>
            <a:r>
              <a:rPr lang="th-TH" noProof="0" smtClean="0"/>
              <a:t>Second level</a:t>
            </a:r>
          </a:p>
          <a:p>
            <a:pPr lvl="2"/>
            <a:r>
              <a:rPr lang="th-TH" noProof="0" smtClean="0"/>
              <a:t>Third level</a:t>
            </a:r>
          </a:p>
          <a:p>
            <a:pPr lvl="3"/>
            <a:r>
              <a:rPr lang="th-TH" noProof="0" smtClean="0"/>
              <a:t>Fourth level</a:t>
            </a:r>
          </a:p>
          <a:p>
            <a:pPr lvl="4"/>
            <a:r>
              <a:rPr lang="th-TH" noProof="0" smtClean="0"/>
              <a:t>Fifth level</a:t>
            </a:r>
          </a:p>
        </p:txBody>
      </p:sp>
      <p:sp>
        <p:nvSpPr>
          <p:cNvPr id="829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829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E7C147E5-22F2-426B-B871-B034E654780E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57549580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Tahoma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Tahoma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Tahoma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Tahoma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Tahoma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ngsana New" pitchFamily="18" charset="-34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ngsana New" pitchFamily="18" charset="-34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ngsana New" pitchFamily="18" charset="-34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ngsana New" pitchFamily="18" charset="-34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ngsana New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ngsana New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ngsana New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ngsana New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ngsana New" pitchFamily="18" charset="-34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ngsana New" pitchFamily="18" charset="-34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ngsana New" pitchFamily="18" charset="-34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ngsana New" pitchFamily="18" charset="-34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ngsana New" pitchFamily="18" charset="-34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ngsana New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ngsana New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ngsana New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ngsana New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ngsana New" pitchFamily="18" charset="-34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ngsana New" pitchFamily="18" charset="-34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ngsana New" pitchFamily="18" charset="-34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ngsana New" pitchFamily="18" charset="-34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ngsana New" pitchFamily="18" charset="-34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ngsana New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ngsana New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ngsana New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ngsana New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ngsana New" pitchFamily="18" charset="-34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ngsana New" pitchFamily="18" charset="-34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ngsana New" pitchFamily="18" charset="-34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ngsana New" pitchFamily="18" charset="-34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ngsana New" pitchFamily="18" charset="-34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ngsana New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ngsana New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ngsana New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ngsana New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ngsana New" pitchFamily="18" charset="-34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cs typeface="Angsana New" pitchFamily="18" charset="-34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ngsana New" pitchFamily="18" charset="-34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ngsana New" pitchFamily="18" charset="-34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ngsana New" pitchFamily="18" charset="-34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ngsana New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ngsana New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ngsana New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ngsana New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ngsana New" pitchFamily="18" charset="-34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cs typeface="Angsana New" pitchFamily="18" charset="-34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ngsana New" pitchFamily="18" charset="-34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ngsana New" pitchFamily="18" charset="-34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ngsana New" pitchFamily="18" charset="-34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ngsana New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ngsana New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ngsana New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ngsana New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ngsana New" pitchFamily="18" charset="-34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cs typeface="Angsana New" pitchFamily="18" charset="-34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ngsana New" pitchFamily="18" charset="-34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ngsana New" pitchFamily="18" charset="-34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ngsana New" pitchFamily="18" charset="-34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ngsana New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ngsana New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ngsana New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ngsana New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ngsana New" pitchFamily="18" charset="-34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sp>
        <p:nvSpPr>
          <p:cNvPr id="79884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th-TH" noProof="0" smtClean="0"/>
              <a:t>Click to edit Master title style</a:t>
            </a:r>
          </a:p>
        </p:txBody>
      </p:sp>
      <p:sp>
        <p:nvSpPr>
          <p:cNvPr id="79885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th-TH" noProof="0" smtClean="0"/>
              <a:t>Click to edit Master subtitle style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th-TH"/>
              <a:t>บทที่ 4</a:t>
            </a:r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5C9B24D5-D253-4846-AF85-237DA31BA2DC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6054363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h-TH"/>
              <a:t>บทที่ 4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58068C-EDA9-4C39-9D9B-B77CF0750AE1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7412261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h-TH"/>
              <a:t>บทที่ 4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000E7F-7994-4BC2-AE3D-8C6FB191F4AC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368848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h-TH"/>
              <a:t>บทที่ 4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6D2EBB-9B35-463F-B1E8-C8D56277AB65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923278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h-TH"/>
              <a:t>บทที่ 4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A2062E-D075-454C-A4F9-0D0918CBE479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490066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h-TH"/>
              <a:t>บทที่ 4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2FBC27-AED0-4628-86C4-01FF0EC8FFBF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897577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h-TH"/>
              <a:t>บทที่ 4</a:t>
            </a:r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F84133-EF97-456A-89D9-F77CC60E20D5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516465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h-TH"/>
              <a:t>บทที่ 4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79982A-3685-486A-BB25-6C9887BD9DC6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014065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h-TH"/>
              <a:t>บทที่ 4</a:t>
            </a:r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1D7368-FC8A-4EB5-8241-E17173809A52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4817006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h-TH"/>
              <a:t>บทที่ 4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B5F61F-71B4-4642-9301-DF4EEC9D4033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2470159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h-TH"/>
              <a:t>บทที่ 4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ED82B4-FAD6-485B-9155-3F6916D76C2D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6387281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9pPr>
          </a:lstStyle>
          <a:p>
            <a:pPr algn="ctr" eaLnBrk="1" hangingPunct="1"/>
            <a:endParaRPr kumimoji="1" lang="en-US" altLang="en-US" sz="2400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9pPr>
          </a:lstStyle>
          <a:p>
            <a:pPr algn="ctr" eaLnBrk="1" hangingPunct="1"/>
            <a:endParaRPr kumimoji="1" lang="en-US" altLang="en-US" sz="2400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9pPr>
          </a:lstStyle>
          <a:p>
            <a:pPr algn="ctr" eaLnBrk="1" hangingPunct="1"/>
            <a:endParaRPr kumimoji="1" lang="en-US" altLang="en-US" sz="2400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9pPr>
          </a:lstStyle>
          <a:p>
            <a:pPr algn="ctr" eaLnBrk="1" hangingPunct="1"/>
            <a:endParaRPr kumimoji="1" lang="en-US" altLang="en-US" sz="2400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9pPr>
          </a:lstStyle>
          <a:p>
            <a:pPr algn="ctr" eaLnBrk="1" hangingPunct="1"/>
            <a:endParaRPr kumimoji="1" lang="en-US" altLang="en-US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9pPr>
          </a:lstStyle>
          <a:p>
            <a:pPr algn="ctr" eaLnBrk="1" hangingPunct="1"/>
            <a:endParaRPr kumimoji="1" lang="en-US" altLang="en-US" sz="2400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9pPr>
          </a:lstStyle>
          <a:p>
            <a:pPr algn="ctr" eaLnBrk="1" hangingPunct="1"/>
            <a:endParaRPr kumimoji="1" lang="en-US" altLang="en-US" sz="2400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th-TH" altLang="en-US" smtClean="0"/>
              <a:t>Click to edit Master title style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h-TH" altLang="en-US" smtClean="0"/>
              <a:t>Click to edit Master text styles</a:t>
            </a:r>
          </a:p>
          <a:p>
            <a:pPr lvl="1"/>
            <a:r>
              <a:rPr lang="th-TH" altLang="en-US" smtClean="0"/>
              <a:t>Second level</a:t>
            </a:r>
          </a:p>
          <a:p>
            <a:pPr lvl="2"/>
            <a:r>
              <a:rPr lang="th-TH" altLang="en-US" smtClean="0"/>
              <a:t>Third level</a:t>
            </a:r>
          </a:p>
          <a:p>
            <a:pPr lvl="3"/>
            <a:r>
              <a:rPr lang="th-TH" altLang="en-US" smtClean="0"/>
              <a:t>Fourth level</a:t>
            </a:r>
          </a:p>
          <a:p>
            <a:pPr lvl="4"/>
            <a:r>
              <a:rPr lang="th-TH" altLang="en-US" smtClean="0"/>
              <a:t>Fifth level</a:t>
            </a:r>
          </a:p>
        </p:txBody>
      </p:sp>
      <p:sp>
        <p:nvSpPr>
          <p:cNvPr id="78859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r>
              <a:rPr lang="th-TH"/>
              <a:t>บทที่ 4</a:t>
            </a:r>
          </a:p>
        </p:txBody>
      </p:sp>
      <p:sp>
        <p:nvSpPr>
          <p:cNvPr id="78860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8861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2052839-1900-492F-A586-06F48F4FEFF8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71" r:id="rId2"/>
    <p:sldLayoutId id="2147483772" r:id="rId3"/>
    <p:sldLayoutId id="2147483773" r:id="rId4"/>
    <p:sldLayoutId id="2147483774" r:id="rId5"/>
    <p:sldLayoutId id="2147483775" r:id="rId6"/>
    <p:sldLayoutId id="2147483776" r:id="rId7"/>
    <p:sldLayoutId id="2147483777" r:id="rId8"/>
    <p:sldLayoutId id="2147483778" r:id="rId9"/>
    <p:sldLayoutId id="2147483779" r:id="rId10"/>
    <p:sldLayoutId id="2147483780" r:id="rId11"/>
  </p:sldLayoutIdLst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ngsana New" pitchFamily="18" charset="-34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ngsana New" pitchFamily="18" charset="-34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ngsana New" pitchFamily="18" charset="-34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ngsana New" pitchFamily="18" charset="-34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ngsana New" pitchFamily="18" charset="-34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ngsana New" pitchFamily="18" charset="-34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ngsana New" pitchFamily="18" charset="-34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ngsana New" pitchFamily="18" charset="-34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1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9pPr>
          </a:lstStyle>
          <a:p>
            <a:pPr eaLnBrk="1" hangingPunct="1"/>
            <a:fld id="{7283EFB5-EA58-4167-AD84-5356247F6476}" type="slidenum">
              <a:rPr lang="en-US" altLang="en-US" smtClean="0">
                <a:solidFill>
                  <a:schemeClr val="bg2"/>
                </a:solidFill>
              </a:rPr>
              <a:pPr eaLnBrk="1" hangingPunct="1"/>
              <a:t>1</a:t>
            </a:fld>
            <a:endParaRPr lang="th-TH" altLang="en-US" smtClean="0">
              <a:solidFill>
                <a:schemeClr val="bg2"/>
              </a:solidFill>
            </a:endParaRPr>
          </a:p>
        </p:txBody>
      </p:sp>
      <p:sp>
        <p:nvSpPr>
          <p:cNvPr id="307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276475"/>
            <a:ext cx="9144000" cy="1943100"/>
          </a:xfrm>
          <a:noFill/>
        </p:spPr>
        <p:txBody>
          <a:bodyPr anchor="ctr" anchorCtr="1"/>
          <a:lstStyle/>
          <a:p>
            <a:pPr algn="ctr" eaLnBrk="1" hangingPunct="1"/>
            <a:r>
              <a:rPr lang="th-TH" altLang="en-US" sz="5400" dirty="0" smtClean="0">
                <a:latin typeface="Angsana New" pitchFamily="18" charset="-34"/>
              </a:rPr>
              <a:t>บทที่ </a:t>
            </a:r>
            <a:r>
              <a:rPr lang="en-US" altLang="en-US" sz="5400" dirty="0" smtClean="0">
                <a:latin typeface="Angsana New" pitchFamily="18" charset="-34"/>
              </a:rPr>
              <a:t>5</a:t>
            </a:r>
            <a:br>
              <a:rPr lang="en-US" altLang="en-US" sz="5400" dirty="0" smtClean="0">
                <a:latin typeface="Angsana New" pitchFamily="18" charset="-34"/>
              </a:rPr>
            </a:br>
            <a:r>
              <a:rPr lang="th-TH" altLang="en-US" sz="5400" dirty="0" smtClean="0">
                <a:latin typeface="Angsana New" pitchFamily="18" charset="-34"/>
              </a:rPr>
              <a:t>การใส่รูปภาพในเอกสารเว็บ</a:t>
            </a:r>
            <a:r>
              <a:rPr lang="th-TH" altLang="en-US" sz="5400" dirty="0" err="1" smtClean="0">
                <a:latin typeface="Angsana New" pitchFamily="18" charset="-34"/>
              </a:rPr>
              <a:t>เพจ</a:t>
            </a:r>
            <a:endParaRPr lang="th-TH" altLang="en-US" sz="5400" dirty="0" smtClean="0">
              <a:latin typeface="Angsana New" pitchFamily="18" charset="-34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9pPr>
          </a:lstStyle>
          <a:p>
            <a:pPr eaLnBrk="1" hangingPunct="1"/>
            <a:fld id="{57341FF7-54A4-43BA-9A39-A82DD2EC9AE1}" type="slidenum">
              <a:rPr lang="en-US" altLang="en-US" smtClean="0"/>
              <a:pPr eaLnBrk="1" hangingPunct="1"/>
              <a:t>10</a:t>
            </a:fld>
            <a:endParaRPr lang="th-TH" altLang="en-US" smtClean="0"/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h-TH" altLang="en-US" smtClean="0">
                <a:latin typeface="Angsana New" pitchFamily="18" charset="-34"/>
              </a:rPr>
              <a:t>การปรับความสว่างของรูปภาพ</a:t>
            </a:r>
          </a:p>
        </p:txBody>
      </p:sp>
      <p:sp>
        <p:nvSpPr>
          <p:cNvPr id="1741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2017713"/>
            <a:ext cx="7772400" cy="4435475"/>
          </a:xfrm>
        </p:spPr>
        <p:txBody>
          <a:bodyPr/>
          <a:lstStyle/>
          <a:p>
            <a:pPr eaLnBrk="1" hangingPunct="1"/>
            <a:r>
              <a:rPr lang="th-TH" altLang="en-US" sz="3600" smtClean="0">
                <a:latin typeface="Angsana New" pitchFamily="18" charset="-34"/>
              </a:rPr>
              <a:t>ทำได้โดย</a:t>
            </a:r>
          </a:p>
          <a:p>
            <a:pPr lvl="1" eaLnBrk="1" hangingPunct="1"/>
            <a:r>
              <a:rPr lang="th-TH" altLang="en-US" sz="3200" smtClean="0">
                <a:latin typeface="Angsana New" pitchFamily="18" charset="-34"/>
              </a:rPr>
              <a:t>ที่เมนูหลักคลิก</a:t>
            </a:r>
            <a:r>
              <a:rPr lang="en-US" altLang="en-US" sz="3200" smtClean="0">
                <a:latin typeface="Angsana New" pitchFamily="18" charset="-34"/>
              </a:rPr>
              <a:t> Modify -&gt; Image -&gt; Brightness/Contrast</a:t>
            </a:r>
            <a:r>
              <a:rPr lang="th-TH" altLang="en-US" sz="3200" smtClean="0">
                <a:latin typeface="Angsana New" pitchFamily="18" charset="-34"/>
              </a:rPr>
              <a:t> หรือกดปุ่ม</a:t>
            </a:r>
            <a:r>
              <a:rPr lang="en-US" altLang="en-US" sz="3200" smtClean="0">
                <a:latin typeface="Angsana New" pitchFamily="18" charset="-34"/>
              </a:rPr>
              <a:t>           </a:t>
            </a:r>
            <a:r>
              <a:rPr lang="th-TH" altLang="en-US" sz="3200" smtClean="0">
                <a:latin typeface="Angsana New" pitchFamily="18" charset="-34"/>
              </a:rPr>
              <a:t>ที่หน้าต่าง </a:t>
            </a:r>
            <a:r>
              <a:rPr lang="en-US" altLang="en-US" sz="3200" smtClean="0">
                <a:latin typeface="Angsana New" pitchFamily="18" charset="-34"/>
              </a:rPr>
              <a:t>Properties Panel</a:t>
            </a:r>
          </a:p>
          <a:p>
            <a:pPr lvl="1" eaLnBrk="1" hangingPunct="1"/>
            <a:r>
              <a:rPr lang="th-TH" altLang="en-US" sz="3200" smtClean="0">
                <a:latin typeface="Angsana New" pitchFamily="18" charset="-34"/>
              </a:rPr>
              <a:t>กำหนดค่าในหน้าต่าง</a:t>
            </a:r>
            <a:r>
              <a:rPr lang="en-US" altLang="en-US" sz="3200" smtClean="0">
                <a:latin typeface="Angsana New" pitchFamily="18" charset="-34"/>
              </a:rPr>
              <a:t> Brightness/Contrast</a:t>
            </a:r>
            <a:r>
              <a:rPr lang="th-TH" altLang="en-US" sz="3200" smtClean="0">
                <a:latin typeface="Angsana New" pitchFamily="18" charset="-34"/>
              </a:rPr>
              <a:t> แล้วคลิกปุ่ม </a:t>
            </a:r>
            <a:r>
              <a:rPr lang="en-US" altLang="en-US" sz="3200" smtClean="0">
                <a:latin typeface="Angsana New" pitchFamily="18" charset="-34"/>
              </a:rPr>
              <a:t>OK</a:t>
            </a:r>
            <a:endParaRPr lang="th-TH" altLang="en-US" sz="3200" smtClean="0">
              <a:latin typeface="Angsana New" pitchFamily="18" charset="-34"/>
            </a:endParaRPr>
          </a:p>
        </p:txBody>
      </p:sp>
      <p:pic>
        <p:nvPicPr>
          <p:cNvPr id="17414" name="Picture 6" descr="4-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213" y="3213100"/>
            <a:ext cx="382587" cy="382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5" name="Picture 8" descr="4-2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4438" y="4292600"/>
            <a:ext cx="4103687" cy="2392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9pPr>
          </a:lstStyle>
          <a:p>
            <a:pPr eaLnBrk="1" hangingPunct="1"/>
            <a:fld id="{8C4424C0-34FF-4EE7-BE56-4CE004C9D595}" type="slidenum">
              <a:rPr lang="en-US" altLang="en-US" smtClean="0"/>
              <a:pPr eaLnBrk="1" hangingPunct="1"/>
              <a:t>11</a:t>
            </a:fld>
            <a:endParaRPr lang="th-TH" altLang="en-US" smtClean="0"/>
          </a:p>
        </p:txBody>
      </p:sp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h-TH" altLang="en-US" smtClean="0">
                <a:latin typeface="Angsana New" pitchFamily="18" charset="-34"/>
              </a:rPr>
              <a:t>การปรับความคมชัดของรูปภาพ</a:t>
            </a:r>
          </a:p>
        </p:txBody>
      </p:sp>
      <p:sp>
        <p:nvSpPr>
          <p:cNvPr id="1843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2017713"/>
            <a:ext cx="7772400" cy="4435475"/>
          </a:xfrm>
        </p:spPr>
        <p:txBody>
          <a:bodyPr/>
          <a:lstStyle/>
          <a:p>
            <a:pPr eaLnBrk="1" hangingPunct="1"/>
            <a:r>
              <a:rPr lang="th-TH" altLang="en-US" sz="3600" smtClean="0">
                <a:latin typeface="Angsana New" pitchFamily="18" charset="-34"/>
              </a:rPr>
              <a:t>ทำได้โดย</a:t>
            </a:r>
          </a:p>
          <a:p>
            <a:pPr lvl="1" eaLnBrk="1" hangingPunct="1"/>
            <a:r>
              <a:rPr lang="th-TH" altLang="en-US" sz="3200" smtClean="0">
                <a:latin typeface="Angsana New" pitchFamily="18" charset="-34"/>
              </a:rPr>
              <a:t>ที่เมนูหลักคลิก</a:t>
            </a:r>
            <a:r>
              <a:rPr lang="en-US" altLang="en-US" sz="3200" smtClean="0">
                <a:latin typeface="Angsana New" pitchFamily="18" charset="-34"/>
              </a:rPr>
              <a:t> Modify -&gt; Image -&gt; Sharpen</a:t>
            </a:r>
            <a:r>
              <a:rPr lang="th-TH" altLang="en-US" sz="3200" smtClean="0">
                <a:latin typeface="Angsana New" pitchFamily="18" charset="-34"/>
              </a:rPr>
              <a:t> หรือกดปุ่ม           ที่หน้าต่าง </a:t>
            </a:r>
            <a:r>
              <a:rPr lang="en-US" altLang="en-US" sz="3200" smtClean="0">
                <a:latin typeface="Angsana New" pitchFamily="18" charset="-34"/>
              </a:rPr>
              <a:t>Properties Panel</a:t>
            </a:r>
          </a:p>
          <a:p>
            <a:pPr lvl="1" eaLnBrk="1" hangingPunct="1"/>
            <a:r>
              <a:rPr lang="th-TH" altLang="en-US" sz="3200" smtClean="0">
                <a:latin typeface="Angsana New" pitchFamily="18" charset="-34"/>
              </a:rPr>
              <a:t>กำหนดค่าในหน้าต่าง</a:t>
            </a:r>
            <a:r>
              <a:rPr lang="en-US" altLang="en-US" sz="3200" smtClean="0">
                <a:latin typeface="Angsana New" pitchFamily="18" charset="-34"/>
              </a:rPr>
              <a:t> Sharpen</a:t>
            </a:r>
            <a:r>
              <a:rPr lang="th-TH" altLang="en-US" sz="3200" smtClean="0">
                <a:latin typeface="Angsana New" pitchFamily="18" charset="-34"/>
              </a:rPr>
              <a:t> แล้วคลิกปุ่ม</a:t>
            </a:r>
            <a:r>
              <a:rPr lang="en-US" altLang="en-US" sz="3200" smtClean="0">
                <a:latin typeface="Angsana New" pitchFamily="18" charset="-34"/>
              </a:rPr>
              <a:t> OK</a:t>
            </a:r>
            <a:endParaRPr lang="th-TH" altLang="en-US" sz="3200" smtClean="0">
              <a:latin typeface="Angsana New" pitchFamily="18" charset="-34"/>
            </a:endParaRPr>
          </a:p>
        </p:txBody>
      </p:sp>
      <p:pic>
        <p:nvPicPr>
          <p:cNvPr id="18438" name="Picture 6" descr="4-1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013" y="2708275"/>
            <a:ext cx="4318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9" name="Picture 8" descr="4-2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4438" y="4292600"/>
            <a:ext cx="4103687" cy="2403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9pPr>
          </a:lstStyle>
          <a:p>
            <a:pPr eaLnBrk="1" hangingPunct="1"/>
            <a:fld id="{3317D2F4-164D-4ECF-83B3-E2FE2CECD540}" type="slidenum">
              <a:rPr lang="en-US" altLang="en-US" smtClean="0"/>
              <a:pPr eaLnBrk="1" hangingPunct="1"/>
              <a:t>12</a:t>
            </a:fld>
            <a:endParaRPr lang="th-TH" altLang="en-US" smtClean="0"/>
          </a:p>
        </p:txBody>
      </p:sp>
      <p:sp>
        <p:nvSpPr>
          <p:cNvPr id="1946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h-TH" altLang="en-US" smtClean="0">
                <a:latin typeface="Angsana New" pitchFamily="18" charset="-34"/>
              </a:rPr>
              <a:t>การกำหนดรูปภาพเป็นภาพพื้นหลัง</a:t>
            </a:r>
          </a:p>
        </p:txBody>
      </p:sp>
      <p:sp>
        <p:nvSpPr>
          <p:cNvPr id="1946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2017713"/>
            <a:ext cx="7772400" cy="4435475"/>
          </a:xfrm>
        </p:spPr>
        <p:txBody>
          <a:bodyPr/>
          <a:lstStyle/>
          <a:p>
            <a:pPr eaLnBrk="1" hangingPunct="1"/>
            <a:r>
              <a:rPr lang="th-TH" altLang="en-US" sz="3600" smtClean="0">
                <a:latin typeface="Angsana New" pitchFamily="18" charset="-34"/>
              </a:rPr>
              <a:t>สามารถกำหนดได้ในหน้าต่าง</a:t>
            </a:r>
            <a:r>
              <a:rPr lang="en-US" altLang="en-US" sz="3600" smtClean="0">
                <a:latin typeface="Angsana New" pitchFamily="18" charset="-34"/>
              </a:rPr>
              <a:t> Page Properties </a:t>
            </a:r>
            <a:r>
              <a:rPr lang="th-TH" altLang="en-US" sz="3600" smtClean="0">
                <a:latin typeface="Angsana New" pitchFamily="18" charset="-34"/>
              </a:rPr>
              <a:t>โดย</a:t>
            </a:r>
          </a:p>
          <a:p>
            <a:pPr lvl="1" eaLnBrk="1" hangingPunct="1"/>
            <a:r>
              <a:rPr lang="th-TH" altLang="en-US" sz="3200" smtClean="0">
                <a:latin typeface="Angsana New" pitchFamily="18" charset="-34"/>
              </a:rPr>
              <a:t>เลือก </a:t>
            </a:r>
            <a:r>
              <a:rPr lang="en-US" altLang="en-US" sz="3200" smtClean="0">
                <a:latin typeface="Angsana New" pitchFamily="18" charset="-34"/>
              </a:rPr>
              <a:t>Appearance </a:t>
            </a:r>
            <a:r>
              <a:rPr lang="th-TH" altLang="en-US" sz="3200" smtClean="0">
                <a:latin typeface="Angsana New" pitchFamily="18" charset="-34"/>
              </a:rPr>
              <a:t>ในหัวข้อ</a:t>
            </a:r>
            <a:r>
              <a:rPr lang="en-US" altLang="en-US" sz="3200" smtClean="0">
                <a:latin typeface="Angsana New" pitchFamily="18" charset="-34"/>
              </a:rPr>
              <a:t> Category</a:t>
            </a:r>
          </a:p>
          <a:p>
            <a:pPr lvl="1" eaLnBrk="1" hangingPunct="1"/>
            <a:r>
              <a:rPr lang="th-TH" altLang="en-US" sz="3200" smtClean="0">
                <a:latin typeface="Angsana New" pitchFamily="18" charset="-34"/>
              </a:rPr>
              <a:t>กำหนดไฟล์รูปภาพในหัวข้อ</a:t>
            </a:r>
            <a:r>
              <a:rPr lang="en-US" altLang="en-US" sz="3200" smtClean="0">
                <a:latin typeface="Angsana New" pitchFamily="18" charset="-34"/>
              </a:rPr>
              <a:t> Background image</a:t>
            </a:r>
            <a:endParaRPr lang="th-TH" altLang="en-US" sz="3200" smtClean="0">
              <a:latin typeface="Angsana New" pitchFamily="18" charset="-34"/>
            </a:endParaRPr>
          </a:p>
          <a:p>
            <a:pPr lvl="1" eaLnBrk="1" hangingPunct="1"/>
            <a:r>
              <a:rPr lang="th-TH" altLang="en-US" sz="3200" smtClean="0">
                <a:latin typeface="Angsana New" pitchFamily="18" charset="-34"/>
              </a:rPr>
              <a:t>กำหนดการแสดงรูปภาพซ้ำกัน ที่หัวข้อ</a:t>
            </a:r>
            <a:r>
              <a:rPr lang="en-US" altLang="en-US" sz="3200" smtClean="0">
                <a:latin typeface="Angsana New" pitchFamily="18" charset="-34"/>
              </a:rPr>
              <a:t> Repeat</a:t>
            </a:r>
            <a:endParaRPr lang="th-TH" altLang="en-US" sz="3200" smtClean="0">
              <a:latin typeface="Angsana New" pitchFamily="18" charset="-34"/>
            </a:endParaRPr>
          </a:p>
        </p:txBody>
      </p:sp>
      <p:pic>
        <p:nvPicPr>
          <p:cNvPr id="19462" name="Picture 7" descr="4-3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213" y="4365625"/>
            <a:ext cx="3832225" cy="240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9pPr>
          </a:lstStyle>
          <a:p>
            <a:pPr eaLnBrk="1" hangingPunct="1"/>
            <a:fld id="{7267573E-723E-4E53-A442-97C3C396AED1}" type="slidenum">
              <a:rPr lang="en-US" altLang="en-US" smtClean="0"/>
              <a:pPr eaLnBrk="1" hangingPunct="1"/>
              <a:t>13</a:t>
            </a:fld>
            <a:endParaRPr lang="th-TH" altLang="en-US" smtClean="0"/>
          </a:p>
        </p:txBody>
      </p:sp>
      <p:sp>
        <p:nvSpPr>
          <p:cNvPr id="2048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h-TH" altLang="en-US" smtClean="0">
                <a:latin typeface="Angsana New" pitchFamily="18" charset="-34"/>
              </a:rPr>
              <a:t>การแสดงรูปภาพแบบ </a:t>
            </a:r>
            <a:r>
              <a:rPr lang="en-US" altLang="en-US" smtClean="0">
                <a:latin typeface="Angsana New" pitchFamily="18" charset="-34"/>
              </a:rPr>
              <a:t>Rollover</a:t>
            </a:r>
            <a:endParaRPr lang="th-TH" altLang="en-US" smtClean="0">
              <a:latin typeface="Angsana New" pitchFamily="18" charset="-34"/>
            </a:endParaRPr>
          </a:p>
        </p:txBody>
      </p:sp>
      <p:sp>
        <p:nvSpPr>
          <p:cNvPr id="2048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2017713"/>
            <a:ext cx="7772400" cy="4435475"/>
          </a:xfrm>
        </p:spPr>
        <p:txBody>
          <a:bodyPr/>
          <a:lstStyle/>
          <a:p>
            <a:pPr eaLnBrk="1" hangingPunct="1"/>
            <a:r>
              <a:rPr lang="th-TH" altLang="en-US" sz="3600" smtClean="0">
                <a:latin typeface="Angsana New" pitchFamily="18" charset="-34"/>
              </a:rPr>
              <a:t>เป็นการแสดงรูปภาพสลับกันจากภาพหนึ่งเป็นอีกภาพหนึ่งเมื่อนำเมาส์มาวางบนรูปภาพ</a:t>
            </a:r>
          </a:p>
          <a:p>
            <a:pPr eaLnBrk="1" hangingPunct="1"/>
            <a:r>
              <a:rPr lang="th-TH" altLang="en-US" sz="3600" smtClean="0">
                <a:latin typeface="Angsana New" pitchFamily="18" charset="-34"/>
              </a:rPr>
              <a:t>การแสดงรูปภาพแบบนี้ จะต้องใช้รูปภาพ</a:t>
            </a:r>
            <a:r>
              <a:rPr lang="en-US" altLang="en-US" sz="3600" smtClean="0">
                <a:latin typeface="Angsana New" pitchFamily="18" charset="-34"/>
              </a:rPr>
              <a:t> 2</a:t>
            </a:r>
            <a:r>
              <a:rPr lang="th-TH" altLang="en-US" sz="3600" smtClean="0">
                <a:latin typeface="Angsana New" pitchFamily="18" charset="-34"/>
              </a:rPr>
              <a:t> ภาพ ควรมีขนาดความกว้างและความยาวของภาพเท่ากัน</a:t>
            </a:r>
          </a:p>
          <a:p>
            <a:pPr eaLnBrk="1" hangingPunct="1"/>
            <a:r>
              <a:rPr lang="th-TH" altLang="en-US" sz="3600" smtClean="0">
                <a:latin typeface="Angsana New" pitchFamily="18" charset="-34"/>
              </a:rPr>
              <a:t>ทำได้โดย</a:t>
            </a:r>
          </a:p>
          <a:p>
            <a:pPr lvl="1" eaLnBrk="1" hangingPunct="1"/>
            <a:r>
              <a:rPr lang="th-TH" altLang="en-US" sz="3200" smtClean="0">
                <a:latin typeface="Angsana New" pitchFamily="18" charset="-34"/>
              </a:rPr>
              <a:t>ที่เมนูหลักคลิก</a:t>
            </a:r>
            <a:r>
              <a:rPr lang="en-US" altLang="en-US" sz="3200" smtClean="0">
                <a:latin typeface="Angsana New" pitchFamily="18" charset="-34"/>
              </a:rPr>
              <a:t> Insert -&gt; Image Object -&gt; Rollover Image</a:t>
            </a:r>
          </a:p>
          <a:p>
            <a:pPr lvl="1" eaLnBrk="1" hangingPunct="1"/>
            <a:r>
              <a:rPr lang="th-TH" altLang="en-US" sz="3200" smtClean="0">
                <a:latin typeface="Angsana New" pitchFamily="18" charset="-34"/>
              </a:rPr>
              <a:t>กำหนดรายละเอียดต่าง ๆ ในหน้าต่าง</a:t>
            </a:r>
            <a:r>
              <a:rPr lang="en-US" altLang="en-US" sz="3200" smtClean="0">
                <a:latin typeface="Angsana New" pitchFamily="18" charset="-34"/>
              </a:rPr>
              <a:t> Insert Rollover</a:t>
            </a:r>
            <a:r>
              <a:rPr lang="th-TH" altLang="en-US" sz="3200" smtClean="0">
                <a:latin typeface="Angsana New" pitchFamily="18" charset="-34"/>
              </a:rPr>
              <a:t> </a:t>
            </a:r>
            <a:r>
              <a:rPr lang="en-US" altLang="en-US" sz="3200" smtClean="0">
                <a:latin typeface="Angsana New" pitchFamily="18" charset="-34"/>
              </a:rPr>
              <a:t>Image </a:t>
            </a:r>
            <a:r>
              <a:rPr lang="th-TH" altLang="en-US" sz="3200" smtClean="0">
                <a:latin typeface="Angsana New" pitchFamily="18" charset="-34"/>
              </a:rPr>
              <a:t>แล้วคลิกปุ่ม</a:t>
            </a:r>
            <a:r>
              <a:rPr lang="en-US" altLang="en-US" sz="3200" smtClean="0">
                <a:latin typeface="Angsana New" pitchFamily="18" charset="-34"/>
              </a:rPr>
              <a:t> OK</a:t>
            </a:r>
            <a:endParaRPr lang="th-TH" altLang="en-US" sz="3200" smtClean="0">
              <a:latin typeface="Angsana New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9pPr>
          </a:lstStyle>
          <a:p>
            <a:pPr eaLnBrk="1" hangingPunct="1"/>
            <a:fld id="{5DDD3502-937E-4CD8-A24E-358DE716E181}" type="slidenum">
              <a:rPr lang="en-US" altLang="en-US" smtClean="0"/>
              <a:pPr eaLnBrk="1" hangingPunct="1"/>
              <a:t>2</a:t>
            </a:fld>
            <a:endParaRPr lang="th-TH" altLang="en-US" smtClean="0"/>
          </a:p>
        </p:txBody>
      </p:sp>
      <p:sp>
        <p:nvSpPr>
          <p:cNvPr id="92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h-TH" altLang="en-US" smtClean="0">
                <a:latin typeface="Angsana New" pitchFamily="18" charset="-34"/>
              </a:rPr>
              <a:t>การนำรูปภาพมาแสดงในเว็บเพจ</a:t>
            </a:r>
          </a:p>
        </p:txBody>
      </p:sp>
      <p:sp>
        <p:nvSpPr>
          <p:cNvPr id="922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h-TH" altLang="en-US" sz="3600" smtClean="0">
                <a:latin typeface="Angsana New" pitchFamily="18" charset="-34"/>
              </a:rPr>
              <a:t>ทำได้โดย</a:t>
            </a:r>
          </a:p>
          <a:p>
            <a:pPr lvl="1" eaLnBrk="1" hangingPunct="1"/>
            <a:r>
              <a:rPr lang="th-TH" altLang="en-US" sz="3200" smtClean="0">
                <a:latin typeface="Angsana New" pitchFamily="18" charset="-34"/>
              </a:rPr>
              <a:t>ที่เมนูหลักคลิก</a:t>
            </a:r>
            <a:r>
              <a:rPr lang="en-US" altLang="en-US" sz="3200" smtClean="0">
                <a:latin typeface="Angsana New" pitchFamily="18" charset="-34"/>
              </a:rPr>
              <a:t> Insert -&gt; Image</a:t>
            </a:r>
            <a:r>
              <a:rPr lang="th-TH" altLang="en-US" sz="3200" smtClean="0">
                <a:latin typeface="Angsana New" pitchFamily="18" charset="-34"/>
              </a:rPr>
              <a:t> หรือกดปุ่ม</a:t>
            </a:r>
            <a:r>
              <a:rPr lang="en-US" altLang="en-US" sz="3200" smtClean="0">
                <a:latin typeface="Angsana New" pitchFamily="18" charset="-34"/>
              </a:rPr>
              <a:t> Ctrl+Alt+I</a:t>
            </a:r>
          </a:p>
          <a:p>
            <a:pPr lvl="1" eaLnBrk="1" hangingPunct="1"/>
            <a:r>
              <a:rPr lang="th-TH" altLang="en-US" sz="3200" smtClean="0">
                <a:latin typeface="Angsana New" pitchFamily="18" charset="-34"/>
              </a:rPr>
              <a:t>เลือกไฟล์รูปภาพ แล้วคลิกปุ่ม</a:t>
            </a:r>
            <a:r>
              <a:rPr lang="en-US" altLang="en-US" sz="3200" smtClean="0">
                <a:latin typeface="Angsana New" pitchFamily="18" charset="-34"/>
              </a:rPr>
              <a:t> OK</a:t>
            </a:r>
          </a:p>
          <a:p>
            <a:pPr lvl="1" eaLnBrk="1" hangingPunct="1"/>
            <a:r>
              <a:rPr lang="th-TH" altLang="en-US" sz="3200" smtClean="0">
                <a:latin typeface="Angsana New" pitchFamily="18" charset="-34"/>
              </a:rPr>
              <a:t>กรณีที่เลือกไฟล์รูปภาพจากภายนอกเว็บไซต์ โปรแกรมจะแสดงข้อความถามว่าต้องการคัดลอกไฟล์มาเก็บไว้ที่เว็บไซต์ของเราหรือไม่</a:t>
            </a:r>
          </a:p>
          <a:p>
            <a:pPr lvl="1" eaLnBrk="1" hangingPunct="1"/>
            <a:r>
              <a:rPr lang="th-TH" altLang="en-US" sz="3200" smtClean="0">
                <a:latin typeface="Angsana New" pitchFamily="18" charset="-34"/>
              </a:rPr>
              <a:t>ใส่ข้อความอธิบายภาพ (ไม่ใส่ข้อความก็ได้)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9pPr>
          </a:lstStyle>
          <a:p>
            <a:pPr eaLnBrk="1" hangingPunct="1"/>
            <a:fld id="{B405DF8D-5C89-431E-80A7-6DC5A9284304}" type="slidenum">
              <a:rPr lang="en-US" altLang="en-US" smtClean="0"/>
              <a:pPr eaLnBrk="1" hangingPunct="1"/>
              <a:t>3</a:t>
            </a:fld>
            <a:endParaRPr lang="th-TH" altLang="en-US" smtClean="0"/>
          </a:p>
        </p:txBody>
      </p:sp>
      <p:sp>
        <p:nvSpPr>
          <p:cNvPr id="102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h-TH" altLang="en-US" smtClean="0">
                <a:latin typeface="Angsana New" pitchFamily="18" charset="-34"/>
              </a:rPr>
              <a:t>การอ้างอิงตำแหน่งไฟล์รูปภาพ</a:t>
            </a:r>
          </a:p>
        </p:txBody>
      </p:sp>
      <p:sp>
        <p:nvSpPr>
          <p:cNvPr id="1024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h-TH" altLang="en-US" sz="3600" smtClean="0">
                <a:latin typeface="Angsana New" pitchFamily="18" charset="-34"/>
              </a:rPr>
              <a:t>มี </a:t>
            </a:r>
            <a:r>
              <a:rPr lang="en-US" altLang="en-US" sz="3600" smtClean="0">
                <a:latin typeface="Angsana New" pitchFamily="18" charset="-34"/>
              </a:rPr>
              <a:t>2</a:t>
            </a:r>
            <a:r>
              <a:rPr lang="th-TH" altLang="en-US" sz="3600" smtClean="0">
                <a:latin typeface="Angsana New" pitchFamily="18" charset="-34"/>
              </a:rPr>
              <a:t> วิธี</a:t>
            </a:r>
          </a:p>
          <a:p>
            <a:pPr lvl="1" eaLnBrk="1" hangingPunct="1"/>
            <a:r>
              <a:rPr lang="th-TH" altLang="en-US" sz="3200" smtClean="0">
                <a:latin typeface="Angsana New" pitchFamily="18" charset="-34"/>
              </a:rPr>
              <a:t>การอ้างอิงตำแหน่งไฟล์รูปภาพแบบ </a:t>
            </a:r>
            <a:r>
              <a:rPr lang="en-US" altLang="en-US" sz="3200" smtClean="0">
                <a:latin typeface="Angsana New" pitchFamily="18" charset="-34"/>
              </a:rPr>
              <a:t>Document</a:t>
            </a:r>
          </a:p>
          <a:p>
            <a:pPr lvl="2" eaLnBrk="1" hangingPunct="1"/>
            <a:r>
              <a:rPr lang="th-TH" altLang="en-US" sz="2800" smtClean="0">
                <a:latin typeface="Angsana New" pitchFamily="18" charset="-34"/>
              </a:rPr>
              <a:t>เป็นการอ้างอิงตำแหน่งของไฟล์รูปภาพจากตำแหน่งที่อยู่ปัจจุบันของไฟล์เว็บเพจเป็นหลัก</a:t>
            </a:r>
            <a:endParaRPr lang="en-US" altLang="en-US" sz="2800" smtClean="0">
              <a:latin typeface="Angsana New" pitchFamily="18" charset="-34"/>
            </a:endParaRPr>
          </a:p>
          <a:p>
            <a:pPr lvl="1" eaLnBrk="1" hangingPunct="1"/>
            <a:r>
              <a:rPr lang="th-TH" altLang="en-US" sz="3200" smtClean="0">
                <a:latin typeface="Angsana New" pitchFamily="18" charset="-34"/>
              </a:rPr>
              <a:t>การอ้างอิงตำแหน่งไฟล์รูปภาพแบบ </a:t>
            </a:r>
            <a:r>
              <a:rPr lang="en-US" altLang="en-US" sz="3200" smtClean="0">
                <a:latin typeface="Angsana New" pitchFamily="18" charset="-34"/>
              </a:rPr>
              <a:t>Site Root</a:t>
            </a:r>
            <a:endParaRPr lang="th-TH" altLang="en-US" sz="3200" smtClean="0">
              <a:latin typeface="Angsana New" pitchFamily="18" charset="-34"/>
            </a:endParaRPr>
          </a:p>
          <a:p>
            <a:pPr lvl="2" eaLnBrk="1" hangingPunct="1"/>
            <a:r>
              <a:rPr lang="th-TH" altLang="en-US" sz="2800" smtClean="0">
                <a:latin typeface="Angsana New" pitchFamily="18" charset="-34"/>
              </a:rPr>
              <a:t>เป็นการอ้างอิงตำแหน่งของไฟล์รูปภาพโดยเริ่มจากตำแหน่ง</a:t>
            </a:r>
            <a:r>
              <a:rPr lang="en-US" altLang="en-US" sz="2800" smtClean="0">
                <a:latin typeface="Angsana New" pitchFamily="18" charset="-34"/>
              </a:rPr>
              <a:t> Site Root</a:t>
            </a:r>
            <a:r>
              <a:rPr lang="th-TH" altLang="en-US" sz="2800" smtClean="0">
                <a:latin typeface="Angsana New" pitchFamily="18" charset="-34"/>
              </a:rPr>
              <a:t> ซึ่งเป็นตำแหน่งของโฟลเดอร์ของเว็บไซต์เป็นหลัก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9pPr>
          </a:lstStyle>
          <a:p>
            <a:pPr eaLnBrk="1" hangingPunct="1"/>
            <a:fld id="{45098FB7-E81D-4C19-BC96-D7C2FA203563}" type="slidenum">
              <a:rPr lang="en-US" altLang="en-US" smtClean="0"/>
              <a:pPr eaLnBrk="1" hangingPunct="1"/>
              <a:t>4</a:t>
            </a:fld>
            <a:endParaRPr lang="th-TH" altLang="en-US" smtClean="0"/>
          </a:p>
        </p:txBody>
      </p:sp>
      <p:sp>
        <p:nvSpPr>
          <p:cNvPr id="112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h-TH" altLang="en-US" smtClean="0">
                <a:latin typeface="Angsana New" pitchFamily="18" charset="-34"/>
              </a:rPr>
              <a:t>การเปลี่ยนไฟล์รูปภาพ</a:t>
            </a:r>
          </a:p>
        </p:txBody>
      </p:sp>
      <p:sp>
        <p:nvSpPr>
          <p:cNvPr id="1126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2017713"/>
            <a:ext cx="7772400" cy="4435475"/>
          </a:xfrm>
        </p:spPr>
        <p:txBody>
          <a:bodyPr/>
          <a:lstStyle/>
          <a:p>
            <a:pPr eaLnBrk="1" hangingPunct="1"/>
            <a:r>
              <a:rPr lang="th-TH" altLang="en-US" sz="3600" dirty="0" smtClean="0">
                <a:latin typeface="Angsana New" pitchFamily="18" charset="-34"/>
              </a:rPr>
              <a:t>มี </a:t>
            </a:r>
            <a:r>
              <a:rPr lang="en-US" altLang="en-US" sz="3600" dirty="0" smtClean="0">
                <a:latin typeface="Angsana New" pitchFamily="18" charset="-34"/>
              </a:rPr>
              <a:t>2</a:t>
            </a:r>
            <a:r>
              <a:rPr lang="th-TH" altLang="en-US" sz="3600" dirty="0" smtClean="0">
                <a:latin typeface="Angsana New" pitchFamily="18" charset="-34"/>
              </a:rPr>
              <a:t> วิธี</a:t>
            </a:r>
          </a:p>
          <a:p>
            <a:pPr lvl="1" eaLnBrk="1" hangingPunct="1"/>
            <a:r>
              <a:rPr lang="th-TH" altLang="en-US" sz="3200" dirty="0" smtClean="0">
                <a:latin typeface="Angsana New" pitchFamily="18" charset="-34"/>
              </a:rPr>
              <a:t>วิธีที่ </a:t>
            </a:r>
            <a:r>
              <a:rPr lang="en-US" altLang="en-US" sz="3200" dirty="0" smtClean="0">
                <a:latin typeface="Angsana New" pitchFamily="18" charset="-34"/>
              </a:rPr>
              <a:t>1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altLang="en-US" sz="3200" dirty="0" smtClean="0">
                <a:latin typeface="Angsana New" pitchFamily="18" charset="-34"/>
              </a:rPr>
              <a:t>	</a:t>
            </a:r>
            <a:r>
              <a:rPr lang="th-TH" altLang="en-US" sz="3200" dirty="0" smtClean="0">
                <a:latin typeface="Angsana New" pitchFamily="18" charset="-34"/>
              </a:rPr>
              <a:t>ที่หัวข้อ </a:t>
            </a:r>
            <a:r>
              <a:rPr lang="en-US" altLang="en-US" sz="3200" dirty="0" err="1" smtClean="0">
                <a:latin typeface="Angsana New" pitchFamily="18" charset="-34"/>
              </a:rPr>
              <a:t>Scr</a:t>
            </a:r>
            <a:r>
              <a:rPr lang="th-TH" altLang="en-US" sz="3200" dirty="0" smtClean="0">
                <a:latin typeface="Angsana New" pitchFamily="18" charset="-34"/>
              </a:rPr>
              <a:t> ในหน้าต่าง</a:t>
            </a:r>
            <a:r>
              <a:rPr lang="en-US" altLang="en-US" sz="3200" dirty="0" smtClean="0">
                <a:latin typeface="Angsana New" pitchFamily="18" charset="-34"/>
              </a:rPr>
              <a:t> Properties Panel</a:t>
            </a:r>
            <a:r>
              <a:rPr lang="th-TH" altLang="en-US" sz="3200" dirty="0" smtClean="0">
                <a:latin typeface="Angsana New" pitchFamily="18" charset="-34"/>
              </a:rPr>
              <a:t> ให้คลิกที่</a:t>
            </a:r>
            <a:r>
              <a:rPr lang="en-US" altLang="en-US" sz="3200" dirty="0" smtClean="0">
                <a:latin typeface="Angsana New" pitchFamily="18" charset="-34"/>
              </a:rPr>
              <a:t>           </a:t>
            </a:r>
            <a:r>
              <a:rPr lang="th-TH" altLang="en-US" sz="3200" dirty="0" smtClean="0">
                <a:latin typeface="Angsana New" pitchFamily="18" charset="-34"/>
              </a:rPr>
              <a:t>จากนั้นให้เลือกไฟล์รูปภาพใหม่</a:t>
            </a:r>
          </a:p>
          <a:p>
            <a:pPr lvl="1" eaLnBrk="1" hangingPunct="1"/>
            <a:r>
              <a:rPr lang="th-TH" altLang="en-US" sz="3200" dirty="0" smtClean="0">
                <a:latin typeface="Angsana New" pitchFamily="18" charset="-34"/>
              </a:rPr>
              <a:t>วิธีที่ </a:t>
            </a:r>
            <a:r>
              <a:rPr lang="en-US" altLang="en-US" sz="3200" dirty="0" smtClean="0">
                <a:latin typeface="Angsana New" pitchFamily="18" charset="-34"/>
              </a:rPr>
              <a:t>2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altLang="en-US" sz="3200" dirty="0" smtClean="0">
                <a:latin typeface="Angsana New" pitchFamily="18" charset="-34"/>
              </a:rPr>
              <a:t>	</a:t>
            </a:r>
            <a:r>
              <a:rPr lang="th-TH" altLang="en-US" sz="3200" dirty="0" smtClean="0">
                <a:latin typeface="Angsana New" pitchFamily="18" charset="-34"/>
              </a:rPr>
              <a:t>ที่หัวข้อ </a:t>
            </a:r>
            <a:r>
              <a:rPr lang="en-US" altLang="en-US" sz="3200" dirty="0" err="1" smtClean="0">
                <a:latin typeface="Angsana New" pitchFamily="18" charset="-34"/>
              </a:rPr>
              <a:t>Scr</a:t>
            </a:r>
            <a:r>
              <a:rPr lang="en-US" altLang="en-US" sz="3200" dirty="0" smtClean="0">
                <a:latin typeface="Angsana New" pitchFamily="18" charset="-34"/>
              </a:rPr>
              <a:t> </a:t>
            </a:r>
            <a:r>
              <a:rPr lang="th-TH" altLang="en-US" sz="3200" dirty="0" smtClean="0">
                <a:latin typeface="Angsana New" pitchFamily="18" charset="-34"/>
              </a:rPr>
              <a:t>ในหน้าต่าง</a:t>
            </a:r>
            <a:r>
              <a:rPr lang="en-US" altLang="en-US" sz="3200" dirty="0" smtClean="0">
                <a:latin typeface="Angsana New" pitchFamily="18" charset="-34"/>
              </a:rPr>
              <a:t> Properties Panel</a:t>
            </a:r>
            <a:r>
              <a:rPr lang="th-TH" altLang="en-US" sz="3200" dirty="0" smtClean="0">
                <a:latin typeface="Angsana New" pitchFamily="18" charset="-34"/>
              </a:rPr>
              <a:t> ให้คลิกที่</a:t>
            </a:r>
            <a:r>
              <a:rPr lang="en-US" altLang="en-US" sz="3200" dirty="0" smtClean="0">
                <a:latin typeface="Angsana New" pitchFamily="18" charset="-34"/>
              </a:rPr>
              <a:t>           </a:t>
            </a:r>
            <a:r>
              <a:rPr lang="th-TH" altLang="en-US" sz="3200" dirty="0" smtClean="0">
                <a:latin typeface="Angsana New" pitchFamily="18" charset="-34"/>
              </a:rPr>
              <a:t>ค้างไว้แล้วลากไปยังไฟล์รูปภาพที่ต้องการในหน้าต่าง</a:t>
            </a:r>
            <a:r>
              <a:rPr lang="en-US" altLang="en-US" sz="3200" dirty="0" smtClean="0">
                <a:latin typeface="Angsana New" pitchFamily="18" charset="-34"/>
              </a:rPr>
              <a:t> Files Panel </a:t>
            </a:r>
            <a:r>
              <a:rPr lang="th-TH" altLang="en-US" sz="3200" dirty="0" smtClean="0">
                <a:latin typeface="Angsana New" pitchFamily="18" charset="-34"/>
              </a:rPr>
              <a:t>แล้วปล่อยเมาส์</a:t>
            </a:r>
          </a:p>
        </p:txBody>
      </p:sp>
      <p:pic>
        <p:nvPicPr>
          <p:cNvPr id="11270" name="Picture 4" descr="4-0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188" y="3357563"/>
            <a:ext cx="382587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1" name="Picture 5" descr="4-0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188" y="5013325"/>
            <a:ext cx="341312" cy="34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9pPr>
          </a:lstStyle>
          <a:p>
            <a:pPr eaLnBrk="1" hangingPunct="1"/>
            <a:fld id="{0BF3CFA5-174D-4746-A5AB-E3F315E4ED72}" type="slidenum">
              <a:rPr lang="en-US" altLang="en-US" smtClean="0"/>
              <a:pPr eaLnBrk="1" hangingPunct="1"/>
              <a:t>5</a:t>
            </a:fld>
            <a:endParaRPr lang="th-TH" altLang="en-US" smtClean="0"/>
          </a:p>
        </p:txBody>
      </p:sp>
      <p:sp>
        <p:nvSpPr>
          <p:cNvPr id="122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h-TH" altLang="en-US" smtClean="0">
                <a:latin typeface="Angsana New" pitchFamily="18" charset="-34"/>
              </a:rPr>
              <a:t>การปรับรายละเอียดการแสดงรูปภาพ</a:t>
            </a:r>
          </a:p>
        </p:txBody>
      </p:sp>
      <p:sp>
        <p:nvSpPr>
          <p:cNvPr id="1229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2017713"/>
            <a:ext cx="7772400" cy="4435475"/>
          </a:xfrm>
        </p:spPr>
        <p:txBody>
          <a:bodyPr/>
          <a:lstStyle/>
          <a:p>
            <a:pPr eaLnBrk="1" hangingPunct="1"/>
            <a:r>
              <a:rPr lang="th-TH" altLang="en-US" sz="3600" smtClean="0">
                <a:latin typeface="Angsana New" pitchFamily="18" charset="-34"/>
              </a:rPr>
              <a:t>มี </a:t>
            </a:r>
            <a:r>
              <a:rPr lang="en-US" altLang="en-US" sz="3600" smtClean="0">
                <a:latin typeface="Angsana New" pitchFamily="18" charset="-34"/>
              </a:rPr>
              <a:t>2</a:t>
            </a:r>
            <a:r>
              <a:rPr lang="th-TH" altLang="en-US" sz="3600" smtClean="0">
                <a:latin typeface="Angsana New" pitchFamily="18" charset="-34"/>
              </a:rPr>
              <a:t> วิธี</a:t>
            </a:r>
          </a:p>
          <a:p>
            <a:pPr lvl="1" eaLnBrk="1" hangingPunct="1"/>
            <a:r>
              <a:rPr lang="th-TH" altLang="en-US" sz="3200" smtClean="0">
                <a:latin typeface="Angsana New" pitchFamily="18" charset="-34"/>
              </a:rPr>
              <a:t>วิธีที่ </a:t>
            </a:r>
            <a:r>
              <a:rPr lang="en-US" altLang="en-US" sz="3200" smtClean="0">
                <a:latin typeface="Angsana New" pitchFamily="18" charset="-34"/>
              </a:rPr>
              <a:t>1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altLang="en-US" sz="3200" smtClean="0">
                <a:latin typeface="Angsana New" pitchFamily="18" charset="-34"/>
              </a:rPr>
              <a:t>	</a:t>
            </a:r>
            <a:r>
              <a:rPr lang="th-TH" altLang="en-US" sz="3200" smtClean="0">
                <a:latin typeface="Angsana New" pitchFamily="18" charset="-34"/>
              </a:rPr>
              <a:t>กำหนดขนาดของรูปภาพที่หัวข้อ</a:t>
            </a:r>
            <a:r>
              <a:rPr lang="en-US" altLang="en-US" sz="3200" smtClean="0">
                <a:latin typeface="Angsana New" pitchFamily="18" charset="-34"/>
              </a:rPr>
              <a:t> W </a:t>
            </a:r>
            <a:r>
              <a:rPr lang="th-TH" altLang="en-US" sz="3200" smtClean="0">
                <a:latin typeface="Angsana New" pitchFamily="18" charset="-34"/>
              </a:rPr>
              <a:t>และ </a:t>
            </a:r>
            <a:r>
              <a:rPr lang="en-US" altLang="en-US" sz="3200" smtClean="0">
                <a:latin typeface="Angsana New" pitchFamily="18" charset="-34"/>
              </a:rPr>
              <a:t>H</a:t>
            </a:r>
            <a:r>
              <a:rPr lang="th-TH" altLang="en-US" sz="3200" smtClean="0">
                <a:latin typeface="Angsana New" pitchFamily="18" charset="-34"/>
              </a:rPr>
              <a:t> ในหน้าต่าง </a:t>
            </a:r>
            <a:r>
              <a:rPr lang="en-US" altLang="en-US" sz="3200" smtClean="0">
                <a:latin typeface="Angsana New" pitchFamily="18" charset="-34"/>
              </a:rPr>
              <a:t>Properties Panel</a:t>
            </a:r>
          </a:p>
          <a:p>
            <a:pPr lvl="1" eaLnBrk="1" hangingPunct="1"/>
            <a:r>
              <a:rPr lang="th-TH" altLang="en-US" sz="3200" smtClean="0">
                <a:latin typeface="Angsana New" pitchFamily="18" charset="-34"/>
              </a:rPr>
              <a:t>วิธีที่ </a:t>
            </a:r>
            <a:r>
              <a:rPr lang="en-US" altLang="en-US" sz="3200" smtClean="0">
                <a:latin typeface="Angsana New" pitchFamily="18" charset="-34"/>
              </a:rPr>
              <a:t>2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altLang="en-US" sz="3200" smtClean="0">
                <a:latin typeface="Angsana New" pitchFamily="18" charset="-34"/>
              </a:rPr>
              <a:t>	</a:t>
            </a:r>
            <a:r>
              <a:rPr lang="th-TH" altLang="en-US" sz="3200" smtClean="0">
                <a:latin typeface="Angsana New" pitchFamily="18" charset="-34"/>
              </a:rPr>
              <a:t>คลิกเมาส์ค้างไว้ที่จุดสี่เหลี่ยมทึบสีดำของรูปภาพ แล้วลากเมื่อได้ขนาดของรูปภาพที่ต้องการให้ปล่อยเมาส์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9pPr>
          </a:lstStyle>
          <a:p>
            <a:pPr eaLnBrk="1" hangingPunct="1"/>
            <a:fld id="{18F6FCE7-E68C-45A0-B395-F67A65DAD8B4}" type="slidenum">
              <a:rPr lang="en-US" altLang="en-US" smtClean="0"/>
              <a:pPr eaLnBrk="1" hangingPunct="1"/>
              <a:t>6</a:t>
            </a:fld>
            <a:endParaRPr lang="th-TH" altLang="en-US" smtClean="0"/>
          </a:p>
        </p:txBody>
      </p:sp>
      <p:sp>
        <p:nvSpPr>
          <p:cNvPr id="1331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h-TH" altLang="en-US" smtClean="0">
                <a:latin typeface="Angsana New" pitchFamily="18" charset="-34"/>
              </a:rPr>
              <a:t>การใส่เส้นกรอบรูปภาพ</a:t>
            </a:r>
          </a:p>
        </p:txBody>
      </p:sp>
      <p:sp>
        <p:nvSpPr>
          <p:cNvPr id="1331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2017713"/>
            <a:ext cx="7772400" cy="4435475"/>
          </a:xfrm>
        </p:spPr>
        <p:txBody>
          <a:bodyPr/>
          <a:lstStyle/>
          <a:p>
            <a:pPr eaLnBrk="1" hangingPunct="1"/>
            <a:r>
              <a:rPr lang="th-TH" altLang="en-US" sz="3600" dirty="0" smtClean="0">
                <a:latin typeface="Angsana New" pitchFamily="18" charset="-34"/>
              </a:rPr>
              <a:t>ทำได้โดย คลิกขวาที่รูป และเลือกเมนู</a:t>
            </a:r>
            <a:r>
              <a:rPr lang="en-US" altLang="en-US" sz="3600" dirty="0" smtClean="0">
                <a:latin typeface="Angsana New" pitchFamily="18" charset="-34"/>
              </a:rPr>
              <a:t> Edit Tag &lt;</a:t>
            </a:r>
            <a:r>
              <a:rPr lang="en-US" altLang="en-US" sz="3600" dirty="0" err="1" smtClean="0">
                <a:latin typeface="Angsana New" pitchFamily="18" charset="-34"/>
              </a:rPr>
              <a:t>img</a:t>
            </a:r>
            <a:r>
              <a:rPr lang="en-US" altLang="en-US" sz="3600" dirty="0" smtClean="0">
                <a:latin typeface="Angsana New" pitchFamily="18" charset="-34"/>
              </a:rPr>
              <a:t>&gt;</a:t>
            </a:r>
            <a:r>
              <a:rPr lang="th-TH" altLang="en-US" sz="3600" dirty="0">
                <a:latin typeface="Angsana New" pitchFamily="18" charset="-34"/>
              </a:rPr>
              <a:t> </a:t>
            </a:r>
            <a:r>
              <a:rPr lang="th-TH" altLang="en-US" sz="3600" dirty="0" smtClean="0">
                <a:latin typeface="Angsana New" pitchFamily="18" charset="-34"/>
              </a:rPr>
              <a:t>จะปรากฎหน้าต่าง</a:t>
            </a:r>
            <a:r>
              <a:rPr lang="en-US" altLang="en-US" sz="3600" dirty="0" smtClean="0">
                <a:latin typeface="Angsana New" pitchFamily="18" charset="-34"/>
              </a:rPr>
              <a:t> Tag Editor - </a:t>
            </a:r>
            <a:r>
              <a:rPr lang="en-US" altLang="en-US" sz="3600" dirty="0" err="1" smtClean="0">
                <a:latin typeface="Angsana New" pitchFamily="18" charset="-34"/>
              </a:rPr>
              <a:t>img</a:t>
            </a:r>
            <a:endParaRPr lang="en-US" altLang="en-US" sz="3600" dirty="0">
              <a:latin typeface="Angsana New" pitchFamily="18" charset="-34"/>
            </a:endParaRPr>
          </a:p>
          <a:p>
            <a:pPr eaLnBrk="1" hangingPunct="1"/>
            <a:r>
              <a:rPr lang="th-TH" altLang="en-US" sz="3600" dirty="0" smtClean="0">
                <a:latin typeface="Angsana New" pitchFamily="18" charset="-34"/>
              </a:rPr>
              <a:t>คลิกเลือกตัวเลือก </a:t>
            </a:r>
            <a:r>
              <a:rPr lang="en-US" altLang="en-US" sz="3600" dirty="0" smtClean="0">
                <a:latin typeface="Angsana New" pitchFamily="18" charset="-34"/>
              </a:rPr>
              <a:t>General</a:t>
            </a:r>
            <a:r>
              <a:rPr lang="th-TH" altLang="en-US" sz="3600" dirty="0" smtClean="0">
                <a:latin typeface="Angsana New" pitchFamily="18" charset="-34"/>
              </a:rPr>
              <a:t> </a:t>
            </a:r>
          </a:p>
          <a:p>
            <a:pPr eaLnBrk="1" hangingPunct="1"/>
            <a:r>
              <a:rPr lang="th-TH" altLang="en-US" sz="3600" dirty="0" smtClean="0">
                <a:latin typeface="Angsana New" pitchFamily="18" charset="-34"/>
              </a:rPr>
              <a:t>กำหนดขนาดความหนาของเส้นที่หัวข้อ</a:t>
            </a:r>
            <a:r>
              <a:rPr lang="en-US" altLang="en-US" sz="3600" dirty="0" smtClean="0">
                <a:latin typeface="Angsana New" pitchFamily="18" charset="-34"/>
              </a:rPr>
              <a:t> Border</a:t>
            </a:r>
            <a:endParaRPr lang="th-TH" altLang="en-US" sz="3600" dirty="0" smtClean="0">
              <a:latin typeface="Angsana New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9pPr>
          </a:lstStyle>
          <a:p>
            <a:pPr eaLnBrk="1" hangingPunct="1"/>
            <a:fld id="{B73C3265-9913-4704-ACC2-3FD6D595F267}" type="slidenum">
              <a:rPr lang="en-US" altLang="en-US" smtClean="0"/>
              <a:pPr eaLnBrk="1" hangingPunct="1"/>
              <a:t>7</a:t>
            </a:fld>
            <a:endParaRPr lang="th-TH" altLang="en-US" smtClean="0"/>
          </a:p>
        </p:txBody>
      </p:sp>
      <p:sp>
        <p:nvSpPr>
          <p:cNvPr id="143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h-TH" altLang="en-US" smtClean="0">
                <a:latin typeface="Angsana New" pitchFamily="18" charset="-34"/>
              </a:rPr>
              <a:t>การกำหนดระยะห่างระหว่างรูปภาพกับข้อความ</a:t>
            </a:r>
          </a:p>
        </p:txBody>
      </p:sp>
      <p:sp>
        <p:nvSpPr>
          <p:cNvPr id="1434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2017713"/>
            <a:ext cx="7772400" cy="4435475"/>
          </a:xfrm>
        </p:spPr>
        <p:txBody>
          <a:bodyPr/>
          <a:lstStyle/>
          <a:p>
            <a:pPr eaLnBrk="1" hangingPunct="1"/>
            <a:r>
              <a:rPr lang="th-TH" altLang="en-US" sz="3600" dirty="0">
                <a:latin typeface="Angsana New" pitchFamily="18" charset="-34"/>
              </a:rPr>
              <a:t>ทำได้</a:t>
            </a:r>
            <a:r>
              <a:rPr lang="th-TH" altLang="en-US" sz="3600" dirty="0" smtClean="0">
                <a:latin typeface="Angsana New" pitchFamily="18" charset="-34"/>
              </a:rPr>
              <a:t>โดย คลิกขวาที่รูป และเลือก</a:t>
            </a:r>
            <a:r>
              <a:rPr lang="th-TH" altLang="en-US" sz="3600" dirty="0">
                <a:latin typeface="Angsana New" pitchFamily="18" charset="-34"/>
              </a:rPr>
              <a:t>เมนู</a:t>
            </a:r>
            <a:r>
              <a:rPr lang="en-US" altLang="en-US" sz="3600" dirty="0">
                <a:latin typeface="Angsana New" pitchFamily="18" charset="-34"/>
              </a:rPr>
              <a:t> Edit Tag &lt;</a:t>
            </a:r>
            <a:r>
              <a:rPr lang="en-US" altLang="en-US" sz="3600" dirty="0" err="1">
                <a:latin typeface="Angsana New" pitchFamily="18" charset="-34"/>
              </a:rPr>
              <a:t>img</a:t>
            </a:r>
            <a:r>
              <a:rPr lang="en-US" altLang="en-US" sz="3600" dirty="0">
                <a:latin typeface="Angsana New" pitchFamily="18" charset="-34"/>
              </a:rPr>
              <a:t>&gt;</a:t>
            </a:r>
            <a:r>
              <a:rPr lang="th-TH" altLang="en-US" sz="3600" dirty="0">
                <a:latin typeface="Angsana New" pitchFamily="18" charset="-34"/>
              </a:rPr>
              <a:t> จะปรากฎหน้าต่าง</a:t>
            </a:r>
            <a:r>
              <a:rPr lang="en-US" altLang="en-US" sz="3600" dirty="0">
                <a:latin typeface="Angsana New" pitchFamily="18" charset="-34"/>
              </a:rPr>
              <a:t> Tag Editor - </a:t>
            </a:r>
            <a:r>
              <a:rPr lang="en-US" altLang="en-US" sz="3600" dirty="0" err="1">
                <a:latin typeface="Angsana New" pitchFamily="18" charset="-34"/>
              </a:rPr>
              <a:t>img</a:t>
            </a:r>
            <a:endParaRPr lang="en-US" altLang="en-US" sz="3600" dirty="0">
              <a:latin typeface="Angsana New" pitchFamily="18" charset="-34"/>
            </a:endParaRPr>
          </a:p>
          <a:p>
            <a:pPr eaLnBrk="1" hangingPunct="1"/>
            <a:r>
              <a:rPr lang="th-TH" altLang="en-US" sz="3600" dirty="0">
                <a:latin typeface="Angsana New" pitchFamily="18" charset="-34"/>
              </a:rPr>
              <a:t>คลิกเลือกตัวเลือก </a:t>
            </a:r>
            <a:r>
              <a:rPr lang="en-US" altLang="en-US" sz="3600" dirty="0">
                <a:latin typeface="Angsana New" pitchFamily="18" charset="-34"/>
              </a:rPr>
              <a:t>General</a:t>
            </a:r>
            <a:r>
              <a:rPr lang="th-TH" altLang="en-US" sz="3600" dirty="0">
                <a:latin typeface="Angsana New" pitchFamily="18" charset="-34"/>
              </a:rPr>
              <a:t> </a:t>
            </a:r>
          </a:p>
          <a:p>
            <a:pPr eaLnBrk="1" hangingPunct="1"/>
            <a:r>
              <a:rPr lang="th-TH" altLang="en-US" sz="3600" dirty="0" smtClean="0">
                <a:latin typeface="Angsana New" pitchFamily="18" charset="-34"/>
              </a:rPr>
              <a:t>กำหนดระยะห่างที่</a:t>
            </a:r>
            <a:endParaRPr lang="en-US" altLang="en-US" sz="3600" dirty="0" smtClean="0">
              <a:latin typeface="Angsana New" pitchFamily="18" charset="-34"/>
            </a:endParaRPr>
          </a:p>
          <a:p>
            <a:pPr lvl="1" eaLnBrk="1" hangingPunct="1"/>
            <a:r>
              <a:rPr lang="th-TH" altLang="en-US" sz="3200" dirty="0" smtClean="0">
                <a:latin typeface="Angsana New" pitchFamily="18" charset="-34"/>
              </a:rPr>
              <a:t>หัวข้อ</a:t>
            </a:r>
            <a:r>
              <a:rPr lang="en-US" altLang="en-US" sz="3200" dirty="0" smtClean="0">
                <a:latin typeface="Angsana New" pitchFamily="18" charset="-34"/>
              </a:rPr>
              <a:t> Horizontal space </a:t>
            </a:r>
            <a:r>
              <a:rPr lang="th-TH" altLang="en-US" sz="3200" dirty="0" smtClean="0">
                <a:latin typeface="Angsana New" pitchFamily="18" charset="-34"/>
              </a:rPr>
              <a:t>หมายถึง ระยะห่างระหว่างรูปภาพกับข้อความในแนวนอน</a:t>
            </a:r>
          </a:p>
          <a:p>
            <a:pPr lvl="1" eaLnBrk="1" hangingPunct="1"/>
            <a:r>
              <a:rPr lang="th-TH" altLang="en-US" sz="3200" dirty="0" smtClean="0">
                <a:latin typeface="Angsana New" pitchFamily="18" charset="-34"/>
              </a:rPr>
              <a:t>หัวข้อ </a:t>
            </a:r>
            <a:r>
              <a:rPr lang="en-US" altLang="en-US" sz="3200" dirty="0" smtClean="0">
                <a:latin typeface="Angsana New" pitchFamily="18" charset="-34"/>
              </a:rPr>
              <a:t>Vertical space </a:t>
            </a:r>
            <a:r>
              <a:rPr lang="th-TH" altLang="en-US" sz="3200" dirty="0" smtClean="0">
                <a:latin typeface="Angsana New" pitchFamily="18" charset="-34"/>
              </a:rPr>
              <a:t>หมายถึง ระยะห่างระหว่ารูปภาพกับข้อความในแนวตั้ง</a:t>
            </a:r>
            <a:endParaRPr lang="th-TH" altLang="en-US" sz="3200" dirty="0">
              <a:latin typeface="Angsana New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9pPr>
          </a:lstStyle>
          <a:p>
            <a:pPr eaLnBrk="1" hangingPunct="1"/>
            <a:fld id="{75E0AFE8-377B-4025-BB41-BB7919A99742}" type="slidenum">
              <a:rPr lang="en-US" altLang="en-US" smtClean="0"/>
              <a:pPr eaLnBrk="1" hangingPunct="1"/>
              <a:t>8</a:t>
            </a:fld>
            <a:endParaRPr lang="th-TH" altLang="en-US" smtClean="0"/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h-TH" altLang="en-US" smtClean="0">
                <a:latin typeface="Angsana New" pitchFamily="18" charset="-34"/>
              </a:rPr>
              <a:t>การจัดตำแหน่งรูปภาพกับข้อความ</a:t>
            </a:r>
          </a:p>
        </p:txBody>
      </p:sp>
      <p:sp>
        <p:nvSpPr>
          <p:cNvPr id="1536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2017713"/>
            <a:ext cx="7772400" cy="4435475"/>
          </a:xfrm>
        </p:spPr>
        <p:txBody>
          <a:bodyPr/>
          <a:lstStyle/>
          <a:p>
            <a:pPr eaLnBrk="1" hangingPunct="1"/>
            <a:r>
              <a:rPr lang="th-TH" altLang="en-US" sz="3600" smtClean="0">
                <a:latin typeface="Angsana New" pitchFamily="18" charset="-34"/>
              </a:rPr>
              <a:t>เป็นการจัดตำแหน่งรูปภาพกับข้อความที่แสดงอยู่ในย่อหน้าเดียวกัน</a:t>
            </a:r>
          </a:p>
          <a:p>
            <a:pPr eaLnBrk="1" hangingPunct="1"/>
            <a:r>
              <a:rPr lang="th-TH" altLang="en-US" sz="3600" smtClean="0">
                <a:latin typeface="Angsana New" pitchFamily="18" charset="-34"/>
              </a:rPr>
              <a:t>ทำได้โดย เลือกตำแหน่งที่หัวข้อ</a:t>
            </a:r>
            <a:r>
              <a:rPr lang="en-US" altLang="en-US" sz="3600" smtClean="0">
                <a:latin typeface="Angsana New" pitchFamily="18" charset="-34"/>
              </a:rPr>
              <a:t> Align</a:t>
            </a:r>
            <a:r>
              <a:rPr lang="th-TH" altLang="en-US" sz="3600" smtClean="0">
                <a:latin typeface="Angsana New" pitchFamily="18" charset="-34"/>
              </a:rPr>
              <a:t> ในหน้าต่าง</a:t>
            </a:r>
            <a:r>
              <a:rPr lang="en-US" altLang="en-US" sz="3600" smtClean="0">
                <a:latin typeface="Angsana New" pitchFamily="18" charset="-34"/>
              </a:rPr>
              <a:t> Properties Panel</a:t>
            </a:r>
            <a:endParaRPr lang="th-TH" altLang="en-US" sz="3600" smtClean="0">
              <a:latin typeface="Angsana New" pitchFamily="18" charset="-34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1920" y="3861048"/>
            <a:ext cx="3240360" cy="279978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9pPr>
          </a:lstStyle>
          <a:p>
            <a:pPr eaLnBrk="1" hangingPunct="1"/>
            <a:fld id="{00D7266B-FB28-431D-9DF2-9AB13757694B}" type="slidenum">
              <a:rPr lang="en-US" altLang="en-US" smtClean="0"/>
              <a:pPr eaLnBrk="1" hangingPunct="1"/>
              <a:t>9</a:t>
            </a:fld>
            <a:endParaRPr lang="th-TH" altLang="en-US" smtClean="0"/>
          </a:p>
        </p:txBody>
      </p:sp>
      <p:sp>
        <p:nvSpPr>
          <p:cNvPr id="1638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h-TH" altLang="en-US" smtClean="0">
                <a:latin typeface="Angsana New" pitchFamily="18" charset="-34"/>
              </a:rPr>
              <a:t>การตัดบางส่วนของรูปภาพ</a:t>
            </a:r>
          </a:p>
        </p:txBody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2017713"/>
            <a:ext cx="7772400" cy="4435475"/>
          </a:xfrm>
        </p:spPr>
        <p:txBody>
          <a:bodyPr/>
          <a:lstStyle/>
          <a:p>
            <a:pPr eaLnBrk="1" hangingPunct="1"/>
            <a:r>
              <a:rPr lang="th-TH" altLang="en-US" sz="3600" smtClean="0">
                <a:latin typeface="Angsana New" pitchFamily="18" charset="-34"/>
              </a:rPr>
              <a:t>ทำได้โดย</a:t>
            </a:r>
          </a:p>
          <a:p>
            <a:pPr lvl="1" eaLnBrk="1" hangingPunct="1"/>
            <a:r>
              <a:rPr lang="th-TH" altLang="en-US" sz="3200" smtClean="0">
                <a:latin typeface="Angsana New" pitchFamily="18" charset="-34"/>
              </a:rPr>
              <a:t>ที่เมนูหลักคลิก</a:t>
            </a:r>
            <a:r>
              <a:rPr lang="en-US" altLang="en-US" sz="3200" smtClean="0">
                <a:latin typeface="Angsana New" pitchFamily="18" charset="-34"/>
              </a:rPr>
              <a:t> Modify -&gt; Image -&gt; Crop</a:t>
            </a:r>
            <a:r>
              <a:rPr lang="th-TH" altLang="en-US" sz="3200" smtClean="0">
                <a:latin typeface="Angsana New" pitchFamily="18" charset="-34"/>
              </a:rPr>
              <a:t> หรือกดปุ่ม</a:t>
            </a:r>
            <a:r>
              <a:rPr lang="en-US" altLang="en-US" sz="3200" smtClean="0">
                <a:latin typeface="Angsana New" pitchFamily="18" charset="-34"/>
              </a:rPr>
              <a:t>           </a:t>
            </a:r>
            <a:r>
              <a:rPr lang="th-TH" altLang="en-US" sz="3200" smtClean="0">
                <a:latin typeface="Angsana New" pitchFamily="18" charset="-34"/>
              </a:rPr>
              <a:t>ที่หน้าต่าง</a:t>
            </a:r>
            <a:r>
              <a:rPr lang="en-US" altLang="en-US" sz="3200" smtClean="0">
                <a:latin typeface="Angsana New" pitchFamily="18" charset="-34"/>
              </a:rPr>
              <a:t> Properties Panel</a:t>
            </a:r>
          </a:p>
          <a:p>
            <a:pPr lvl="1" eaLnBrk="1" hangingPunct="1"/>
            <a:r>
              <a:rPr lang="th-TH" altLang="en-US" sz="3200" smtClean="0">
                <a:latin typeface="Angsana New" pitchFamily="18" charset="-34"/>
              </a:rPr>
              <a:t>เลือกตำแหน่งของภาพที่ต้องการ แล้วกดปุ่ม</a:t>
            </a:r>
            <a:r>
              <a:rPr lang="en-US" altLang="en-US" sz="3200" smtClean="0">
                <a:latin typeface="Angsana New" pitchFamily="18" charset="-34"/>
              </a:rPr>
              <a:t>Enter</a:t>
            </a:r>
            <a:endParaRPr lang="th-TH" altLang="en-US" sz="3200" smtClean="0">
              <a:latin typeface="Angsana New" pitchFamily="18" charset="-34"/>
            </a:endParaRPr>
          </a:p>
        </p:txBody>
      </p:sp>
      <p:pic>
        <p:nvPicPr>
          <p:cNvPr id="16390" name="Picture 5" descr="4-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088" y="2708275"/>
            <a:ext cx="382587" cy="382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1" name="Picture 8" descr="4-2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4075" y="4365625"/>
            <a:ext cx="5775325" cy="223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Angsana New"/>
      </a:majorFont>
      <a:minorFont>
        <a:latin typeface="Tahoma"/>
        <a:ea typeface=""/>
        <a:cs typeface="Angsana New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Blends</Template>
  <TotalTime>300</TotalTime>
  <Words>504</Words>
  <Application>Microsoft Office PowerPoint</Application>
  <PresentationFormat>นำเสนอทางหน้าจอ (4:3)</PresentationFormat>
  <Paragraphs>74</Paragraphs>
  <Slides>13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13</vt:i4>
      </vt:variant>
    </vt:vector>
  </HeadingPairs>
  <TitlesOfParts>
    <vt:vector size="14" baseType="lpstr">
      <vt:lpstr>Blends</vt:lpstr>
      <vt:lpstr>บทที่ 5 การใส่รูปภาพในเอกสารเว็บเพจ</vt:lpstr>
      <vt:lpstr>การนำรูปภาพมาแสดงในเว็บเพจ</vt:lpstr>
      <vt:lpstr>การอ้างอิงตำแหน่งไฟล์รูปภาพ</vt:lpstr>
      <vt:lpstr>การเปลี่ยนไฟล์รูปภาพ</vt:lpstr>
      <vt:lpstr>การปรับรายละเอียดการแสดงรูปภาพ</vt:lpstr>
      <vt:lpstr>การใส่เส้นกรอบรูปภาพ</vt:lpstr>
      <vt:lpstr>การกำหนดระยะห่างระหว่างรูปภาพกับข้อความ</vt:lpstr>
      <vt:lpstr>การจัดตำแหน่งรูปภาพกับข้อความ</vt:lpstr>
      <vt:lpstr>การตัดบางส่วนของรูปภาพ</vt:lpstr>
      <vt:lpstr>การปรับความสว่างของรูปภาพ</vt:lpstr>
      <vt:lpstr>การปรับความคมชัดของรูปภาพ</vt:lpstr>
      <vt:lpstr>การกำหนดรูปภาพเป็นภาพพื้นหลัง</vt:lpstr>
      <vt:lpstr>การแสดงรูปภาพแบบ Rollover</vt:lpstr>
    </vt:vector>
  </TitlesOfParts>
  <Company>qwe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qwe</dc:creator>
  <cp:lastModifiedBy>Duang</cp:lastModifiedBy>
  <cp:revision>212</cp:revision>
  <dcterms:created xsi:type="dcterms:W3CDTF">2008-02-12T14:54:03Z</dcterms:created>
  <dcterms:modified xsi:type="dcterms:W3CDTF">2015-11-28T09:40:45Z</dcterms:modified>
</cp:coreProperties>
</file>