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B11060-B0B2-453A-81A2-51FFFB30FC4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7607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CF66077-500B-45C1-810B-56F328F75D6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61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5F997-341D-4774-93B0-9B168274E6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737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5814C-CD6F-472E-964B-BD8C2DC5F4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707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DF709-DEBD-44A7-AC43-CDEC9B85F13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179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09081-3C41-4BC3-AE4C-446021641E5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004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286B9-576B-4BBA-8B1C-8FFE0EB6758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9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69FF5-79AE-4F75-9D11-B1E1A59BD8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57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B617E-15C7-433B-BA6D-30C827F589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156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E9948-942F-40F5-9AB4-11184F162D0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07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5E2BE-FAAF-4F71-BAAC-68A518B1A0D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150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FBB01-3576-4796-BD49-5E734A0CF92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836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5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3C35AE-43BC-45F6-BD59-896D06FF3AD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68A25094-362E-4BF8-A476-79B64804A8B5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20938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>
                <a:latin typeface="Angsana New" pitchFamily="18" charset="-34"/>
              </a:rPr>
              <a:t>6</a:t>
            </a:r>
            <a:r>
              <a:rPr lang="en-US" altLang="en-US" sz="5400" dirty="0" smtClean="0">
                <a:latin typeface="Angsana New" pitchFamily="18" charset="-34"/>
              </a:rPr>
              <a:t/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การเชื่อมโยงเอกสารเว็บเพจ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27E89104-2231-4F7C-BDEB-34F2B0DC9498}" type="slidenum">
              <a:rPr lang="en-US" altLang="en-US" smtClean="0"/>
              <a:pPr eaLnBrk="1" hangingPunct="1"/>
              <a:t>10</a:t>
            </a:fld>
            <a:endParaRPr lang="th-TH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ประเภทของการเชื่อมโยงเอกสารเว็บเพจ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การเชื่อมโยงในเว็บไซต์เดียวกัน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เลือกข้อความหรือรูปภาพที่ต้องการสร้างเป็นจุดเชื่อมโยง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 </a:t>
            </a:r>
            <a:r>
              <a:rPr lang="th-TH" altLang="en-US" sz="3200" smtClean="0">
                <a:latin typeface="Angsana New" pitchFamily="18" charset="-34"/>
              </a:rPr>
              <a:t>หัวข้อ </a:t>
            </a:r>
            <a:r>
              <a:rPr lang="en-US" altLang="en-US" sz="3200" smtClean="0">
                <a:latin typeface="Angsana New" pitchFamily="18" charset="-34"/>
              </a:rPr>
              <a:t>Link</a:t>
            </a:r>
            <a:r>
              <a:rPr lang="th-TH" altLang="en-US" sz="3200" smtClean="0">
                <a:latin typeface="Angsana New" pitchFamily="18" charset="-34"/>
              </a:rPr>
              <a:t> ให้พิมพ์ชื่อของเว็บเพจที่ต้องการ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8D77DCAA-F118-4E9B-89EA-16BFE9E9D509}" type="slidenum">
              <a:rPr lang="en-US" altLang="en-US" smtClean="0"/>
              <a:pPr eaLnBrk="1" hangingPunct="1"/>
              <a:t>11</a:t>
            </a:fld>
            <a:endParaRPr lang="th-TH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ประเภทของการเชื่อมโยงเอกสารเว็บเพจ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การเชื่อมโยงไปยังเว็บไซต์อื่น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เลือกข้อความหรือรูปภาพที่ต้องการสร้างเป็นจุดเชื่อมโยง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 </a:t>
            </a:r>
            <a:r>
              <a:rPr lang="th-TH" altLang="en-US" sz="3200" smtClean="0">
                <a:latin typeface="Angsana New" pitchFamily="18" charset="-34"/>
              </a:rPr>
              <a:t>หัวข้อ </a:t>
            </a:r>
            <a:r>
              <a:rPr lang="en-US" altLang="en-US" sz="3200" smtClean="0">
                <a:latin typeface="Angsana New" pitchFamily="18" charset="-34"/>
              </a:rPr>
              <a:t>Link</a:t>
            </a:r>
            <a:r>
              <a:rPr lang="th-TH" altLang="en-US" sz="3200" smtClean="0">
                <a:latin typeface="Angsana New" pitchFamily="18" charset="-34"/>
              </a:rPr>
              <a:t> ให้พิมพ์ชื่อของเว็บไซต์ที่ต้องการ โดยจะต้องใส่ </a:t>
            </a:r>
            <a:r>
              <a:rPr lang="en-US" altLang="en-US" sz="3200" smtClean="0">
                <a:latin typeface="Angsana New" pitchFamily="18" charset="-34"/>
              </a:rPr>
              <a:t>http://</a:t>
            </a:r>
            <a:r>
              <a:rPr lang="th-TH" altLang="en-US" sz="3200" smtClean="0">
                <a:latin typeface="Angsana New" pitchFamily="18" charset="-34"/>
              </a:rPr>
              <a:t> นำหน้าด้วย เช่น</a:t>
            </a:r>
            <a:r>
              <a:rPr lang="en-US" altLang="en-US" sz="3200" smtClean="0">
                <a:latin typeface="Angsana New" pitchFamily="18" charset="-34"/>
              </a:rPr>
              <a:t> http://www.hunsa.com </a:t>
            </a:r>
            <a:r>
              <a:rPr lang="th-TH" altLang="en-US" sz="3200" smtClean="0">
                <a:latin typeface="Angsana New" pitchFamily="18" charset="-34"/>
              </a:rPr>
              <a:t>เป็นต้น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FEF1E3C-8821-4682-9544-70F5BADE0966}" type="slidenum">
              <a:rPr lang="en-US" altLang="en-US" smtClean="0"/>
              <a:pPr eaLnBrk="1" hangingPunct="1"/>
              <a:t>12</a:t>
            </a:fld>
            <a:endParaRPr lang="th-TH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ประเภทของการเชื่อมโยงเอกสารเว็บเพจ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การเชื่อมโยงเพื่อการส่งจดหมายอิเล็กทรอนิกส์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เลือกข้อความหรือรูปภาพที่ต้องการสร้างเป็นจุดเชื่อมโยง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 Email Link</a:t>
            </a:r>
            <a:r>
              <a:rPr lang="th-TH" altLang="en-US" sz="3200" smtClean="0">
                <a:latin typeface="Angsana New" pitchFamily="18" charset="-34"/>
              </a:rPr>
              <a:t> หรือที่</a:t>
            </a:r>
            <a:r>
              <a:rPr lang="en-US" altLang="en-US" sz="3200" smtClean="0">
                <a:latin typeface="Angsana New" pitchFamily="18" charset="-34"/>
              </a:rPr>
              <a:t> Insert Panel </a:t>
            </a:r>
            <a:r>
              <a:rPr lang="th-TH" altLang="en-US" sz="3200" smtClean="0">
                <a:latin typeface="Angsana New" pitchFamily="18" charset="-34"/>
              </a:rPr>
              <a:t> เมนู </a:t>
            </a:r>
            <a:r>
              <a:rPr lang="en-US" altLang="en-US" sz="3200" smtClean="0">
                <a:latin typeface="Angsana New" pitchFamily="18" charset="-34"/>
              </a:rPr>
              <a:t>Common</a:t>
            </a:r>
            <a:r>
              <a:rPr lang="th-TH" altLang="en-US" sz="3200" smtClean="0">
                <a:latin typeface="Angsana New" pitchFamily="18" charset="-34"/>
              </a:rPr>
              <a:t> คลิก          </a:t>
            </a:r>
            <a:r>
              <a:rPr lang="en-US" altLang="en-US" sz="3200" smtClean="0">
                <a:latin typeface="Angsana New" pitchFamily="18" charset="-34"/>
              </a:rPr>
              <a:t>           </a:t>
            </a:r>
            <a:r>
              <a:rPr lang="th-TH" altLang="en-US" sz="3200" smtClean="0">
                <a:latin typeface="Angsana New" pitchFamily="18" charset="-34"/>
              </a:rPr>
              <a:t>จะปรากฎหน้าต่าง</a:t>
            </a:r>
            <a:r>
              <a:rPr lang="en-US" altLang="en-US" sz="3200" smtClean="0">
                <a:latin typeface="Angsana New" pitchFamily="18" charset="-34"/>
              </a:rPr>
              <a:t> Email Link </a:t>
            </a:r>
            <a:r>
              <a:rPr lang="th-TH" altLang="en-US" sz="3200" smtClean="0">
                <a:latin typeface="Angsana New" pitchFamily="18" charset="-34"/>
              </a:rPr>
              <a:t>ให้ใส่ตำแหน่งของอีเมล์ในหัวข้อ</a:t>
            </a:r>
            <a:r>
              <a:rPr lang="en-US" altLang="en-US" sz="3200" smtClean="0">
                <a:latin typeface="Angsana New" pitchFamily="18" charset="-34"/>
              </a:rPr>
              <a:t> E-Mail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14342" name="Picture 7" descr="00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4508500"/>
            <a:ext cx="11398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C940108-A607-4D4F-BDC0-CDAE7D47859A}" type="slidenum">
              <a:rPr lang="en-US" altLang="en-US" smtClean="0"/>
              <a:pPr eaLnBrk="1" hangingPunct="1"/>
              <a:t>13</a:t>
            </a:fld>
            <a:endParaRPr lang="th-TH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</a:t>
            </a:r>
            <a:r>
              <a:rPr lang="en-US" altLang="en-US" smtClean="0">
                <a:latin typeface="Angsana New" pitchFamily="18" charset="-34"/>
              </a:rPr>
              <a:t> Image Map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Angsana New" pitchFamily="18" charset="-34"/>
              </a:rPr>
              <a:t>Image Map </a:t>
            </a:r>
            <a:r>
              <a:rPr lang="th-TH" altLang="en-US" sz="3600" smtClean="0">
                <a:latin typeface="Angsana New" pitchFamily="18" charset="-34"/>
              </a:rPr>
              <a:t>คือ การแบ่งพื้นที่ย่อยให้กับรูปภาพ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เป็นการกำหนดให้รูปภาพ </a:t>
            </a:r>
            <a:r>
              <a:rPr lang="en-US" altLang="en-US" sz="3600" smtClean="0">
                <a:latin typeface="Angsana New" pitchFamily="18" charset="-34"/>
              </a:rPr>
              <a:t>1</a:t>
            </a:r>
            <a:r>
              <a:rPr lang="th-TH" altLang="en-US" sz="3600" smtClean="0">
                <a:latin typeface="Angsana New" pitchFamily="18" charset="-34"/>
              </a:rPr>
              <a:t> ภาพ สามารถเชื่อมโยงไปยังไฟล์เว็บเพจได้มากกว่า </a:t>
            </a:r>
            <a:r>
              <a:rPr lang="en-US" altLang="en-US" sz="3600" smtClean="0">
                <a:latin typeface="Angsana New" pitchFamily="18" charset="-34"/>
              </a:rPr>
              <a:t>1</a:t>
            </a:r>
            <a:r>
              <a:rPr lang="th-TH" altLang="en-US" sz="3600" smtClean="0">
                <a:latin typeface="Angsana New" pitchFamily="18" charset="-34"/>
              </a:rPr>
              <a:t> ไฟล์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พื้นที่ย่อยนี้เรียกว่า</a:t>
            </a:r>
            <a:r>
              <a:rPr lang="en-US" altLang="en-US" sz="3600" smtClean="0">
                <a:latin typeface="Angsana New" pitchFamily="18" charset="-34"/>
              </a:rPr>
              <a:t> </a:t>
            </a:r>
            <a:r>
              <a:rPr lang="th-TH" altLang="en-US" sz="3600" smtClean="0">
                <a:latin typeface="Angsana New" pitchFamily="18" charset="-34"/>
              </a:rPr>
              <a:t>“ฮ็อทสพ็อท</a:t>
            </a:r>
            <a:r>
              <a:rPr lang="en-US" altLang="en-US" sz="3600" smtClean="0">
                <a:latin typeface="Angsana New" pitchFamily="18" charset="-34"/>
              </a:rPr>
              <a:t> (hotspot)</a:t>
            </a:r>
            <a:r>
              <a:rPr lang="th-TH" altLang="en-US" sz="3600" smtClean="0">
                <a:latin typeface="Angsana New" pitchFamily="18" charset="-34"/>
              </a:rPr>
              <a:t>”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ฮ็อทสพ็อท สามารถกำหนดได้หลายรูปทรง เช่น สี่เหลี่ยม วงกลม เป็นต้น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ADF8C358-ADBF-44FD-B3A2-3978E7A5C4C3}" type="slidenum">
              <a:rPr lang="en-US" altLang="en-US" smtClean="0"/>
              <a:pPr eaLnBrk="1" hangingPunct="1"/>
              <a:t>14</a:t>
            </a:fld>
            <a:endParaRPr lang="th-TH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</a:t>
            </a:r>
            <a:r>
              <a:rPr lang="en-US" altLang="en-US" smtClean="0">
                <a:latin typeface="Angsana New" pitchFamily="18" charset="-34"/>
              </a:rPr>
              <a:t> Image Map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ขั้นตอนการสร้าง</a:t>
            </a:r>
            <a:r>
              <a:rPr lang="en-US" altLang="en-US" sz="3600" smtClean="0">
                <a:latin typeface="Angsana New" pitchFamily="18" charset="-34"/>
              </a:rPr>
              <a:t> Image Map </a:t>
            </a:r>
            <a:r>
              <a:rPr lang="th-TH" altLang="en-US" sz="3600" smtClean="0">
                <a:latin typeface="Angsana New" pitchFamily="18" charset="-34"/>
              </a:rPr>
              <a:t>ทำได้ดังนี้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เลือกรูปภาพที่ต้องการสร้าง</a:t>
            </a:r>
            <a:r>
              <a:rPr lang="en-US" altLang="en-US" sz="3200" smtClean="0">
                <a:latin typeface="Angsana New" pitchFamily="18" charset="-34"/>
              </a:rPr>
              <a:t> hotspot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คลิกเลือกเครื่องมือเพื่อสร้าง </a:t>
            </a:r>
            <a:r>
              <a:rPr lang="en-US" altLang="en-US" sz="3200" smtClean="0">
                <a:latin typeface="Angsana New" pitchFamily="18" charset="-34"/>
              </a:rPr>
              <a:t>hotspot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คลิกเมาส์เพื่อสร้าง</a:t>
            </a:r>
            <a:r>
              <a:rPr lang="en-US" altLang="en-US" sz="3200" smtClean="0">
                <a:latin typeface="Angsana New" pitchFamily="18" charset="-34"/>
              </a:rPr>
              <a:t> hotspot</a:t>
            </a:r>
            <a:r>
              <a:rPr lang="th-TH" altLang="en-US" sz="3200" smtClean="0">
                <a:latin typeface="Angsana New" pitchFamily="18" charset="-34"/>
              </a:rPr>
              <a:t> ที่รูปภาพ สังเกตจะเกิดพื้นที่สีฟ้าตามการลากของเมาส์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</a:t>
            </a:r>
            <a:r>
              <a:rPr lang="th-TH" altLang="en-US" sz="3200" smtClean="0">
                <a:latin typeface="Angsana New" pitchFamily="18" charset="-34"/>
              </a:rPr>
              <a:t> ช่อง </a:t>
            </a:r>
            <a:r>
              <a:rPr lang="en-US" altLang="en-US" sz="3200" smtClean="0">
                <a:latin typeface="Angsana New" pitchFamily="18" charset="-34"/>
              </a:rPr>
              <a:t>Link</a:t>
            </a:r>
            <a:r>
              <a:rPr lang="th-TH" altLang="en-US" sz="3200" smtClean="0">
                <a:latin typeface="Angsana New" pitchFamily="18" charset="-34"/>
              </a:rPr>
              <a:t> ให้กำหนดชื่อไฟล์เว็บเพจที่ต้องการ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250FB7A-6F0F-4CDB-8A29-6C2254291CFC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การเชื่อมโยงเอกสารเว็บเพจ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เป็นการเชื่อมโยงจากเอกสารหนึ่งไปยังอีกเอกสารหนึ่งด้วยการคลิกเมาส์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การเชื่อมโยงเอกสารในเทคโนโลยีเวิลด์ไวด์เว็บเรียกว่า “ไฮเปอร์ลิงค์</a:t>
            </a:r>
            <a:r>
              <a:rPr lang="en-US" altLang="en-US" sz="3600" smtClean="0">
                <a:latin typeface="Angsana New" pitchFamily="18" charset="-34"/>
              </a:rPr>
              <a:t> (Hyperlink)” </a:t>
            </a:r>
            <a:r>
              <a:rPr lang="th-TH" altLang="en-US" sz="3600" smtClean="0">
                <a:latin typeface="Angsana New" pitchFamily="18" charset="-34"/>
              </a:rPr>
              <a:t>นิยมเรียกโดยทั่วไปว่า</a:t>
            </a:r>
            <a:r>
              <a:rPr lang="en-US" altLang="en-US" sz="3600" smtClean="0">
                <a:latin typeface="Angsana New" pitchFamily="18" charset="-34"/>
              </a:rPr>
              <a:t> </a:t>
            </a:r>
            <a:r>
              <a:rPr lang="th-TH" altLang="en-US" sz="3600" smtClean="0">
                <a:latin typeface="Angsana New" pitchFamily="18" charset="-34"/>
              </a:rPr>
              <a:t>“ลิงค์”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3A0CBEA-ADB2-45C8-844A-AFC7FFCD4A41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รูปแบบการเชื่อมโยงเอกสารเว็บเพจ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การเชื่อมโยงเอกสารเว็บเพจด้วยตัวอักษร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เป็นการใช้ข้อความเป็นจุดเชื่อมโยงไปยังไฟล์เว็บเพจอื่น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ข้อความที่เป็นจุดเชื่อมโยงจะถูกขีดเส้นใต้ไว้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เมื่อนำเมาส์ไปชี้ที่ข้อความที่เป็นจุดเชื่อมโยง รูปเมาส์จะเปลี่ยนจากรูปลูกศร เป็นรูปมือชี้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2152BA75-3008-4465-8BC0-FFDC1308EFD0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รูปแบบการเชื่อมโยงเอกสารเว็บเพจ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การเชื่อมโยงเอกสารเว็บเพจด้วยรูปภาพ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เป็นการใช้รูปภาพเป็นจุดเชื่อมโยงไปยังไฟล์เว็บเพจอื่น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ไฟล์รูปภาพที่สามารถใช้เป็นจุดเชื่อมโยงได้ คือไฟล์รูปภาพทุกชนิดที่สามารถแสดงบนเว็บเพจได้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เมื่อนำเมาส์ไปชี้ที่รูปภาพที่เป็นจุดเชื่อมโยง รูปเมาส์จะเปลี่ยนจากรูปลูกศร เป็นรูปมือชี้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D72555FE-4C52-47F5-8241-36F5DCC69B27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หลักการเชื่อมโยงเอกสารเว็บเพจ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จะต้องกำหนดไฟล์เว็บเพจที่ต้องการแสดงผล ณ ตำแหน่งจุดเชื่อมโยง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โดยผลลัพธ์ที่ได้คือ เมื่อนำเมาส์ไปคลิกที่จุดเชื่อมโยงแล้ว โปรแกรมบราวเซอร์ก็จะแสดงผลไฟล์เว็บเพจที่กำหนด ณ จุดเชื่อมโยงนั้น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3192A91-FDA9-4337-9842-D93F7ACC755C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การสร้างจุดเชื่อมโยงเว็บเพจด้วยข้อความ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 Hyperlink</a:t>
            </a:r>
            <a:r>
              <a:rPr lang="th-TH" altLang="en-US" sz="3200" smtClean="0">
                <a:latin typeface="Angsana New" pitchFamily="18" charset="-34"/>
              </a:rPr>
              <a:t> หรือที่</a:t>
            </a:r>
            <a:r>
              <a:rPr lang="en-US" altLang="en-US" sz="3200" smtClean="0">
                <a:latin typeface="Angsana New" pitchFamily="18" charset="-34"/>
              </a:rPr>
              <a:t> Insert Panel </a:t>
            </a:r>
            <a:r>
              <a:rPr lang="th-TH" altLang="en-US" sz="3200" smtClean="0">
                <a:latin typeface="Angsana New" pitchFamily="18" charset="-34"/>
              </a:rPr>
              <a:t>เลือกเมนู </a:t>
            </a:r>
            <a:r>
              <a:rPr lang="en-US" altLang="en-US" sz="3200" smtClean="0">
                <a:latin typeface="Angsana New" pitchFamily="18" charset="-34"/>
              </a:rPr>
              <a:t>Common</a:t>
            </a:r>
            <a:r>
              <a:rPr lang="th-TH" altLang="en-US" sz="3200" smtClean="0">
                <a:latin typeface="Angsana New" pitchFamily="18" charset="-34"/>
              </a:rPr>
              <a:t> แล้วคลิกปุ่ม</a:t>
            </a:r>
            <a:endParaRPr lang="en-US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กำหนดรายละเอียดต่าง ๆ ในหน้างต่าง</a:t>
            </a:r>
            <a:r>
              <a:rPr lang="en-US" altLang="en-US" sz="3200" smtClean="0">
                <a:latin typeface="Angsana New" pitchFamily="18" charset="-34"/>
              </a:rPr>
              <a:t> Hyperlink </a:t>
            </a:r>
            <a:r>
              <a:rPr lang="th-TH" altLang="en-US" sz="3200" smtClean="0">
                <a:latin typeface="Angsana New" pitchFamily="18" charset="-34"/>
              </a:rPr>
              <a:t>แล้วคลิกปุ่ม</a:t>
            </a:r>
            <a:r>
              <a:rPr lang="en-US" altLang="en-US" sz="3200" smtClean="0">
                <a:latin typeface="Angsana New" pitchFamily="18" charset="-34"/>
              </a:rPr>
              <a:t> OK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อาจกำหนดข้อความที่ต้องการสร้างเป็นจุดเชื่อมโยงไว้ก่อนหรือไม่ก็ได้</a:t>
            </a:r>
          </a:p>
        </p:txBody>
      </p:sp>
      <p:pic>
        <p:nvPicPr>
          <p:cNvPr id="8198" name="Picture 7" descr="0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284538"/>
            <a:ext cx="1196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9CDEDE1-B04A-4CBC-9A5E-FBEFB16ED755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การสร้างจุดเชื่อมโยงเว็บเพจด้วยรูปภาพ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คลิกเลือกรูปภาพที่ต้องการสร้างเป็นจุดเชื่อมโยงเว็บเพจ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กำหนดไฟล์เว็บเพจที่ต้องการให้แสดง ที่หัวข้อ </a:t>
            </a:r>
            <a:r>
              <a:rPr lang="en-US" altLang="en-US" sz="3200" smtClean="0">
                <a:latin typeface="Angsana New" pitchFamily="18" charset="-34"/>
              </a:rPr>
              <a:t>Link</a:t>
            </a:r>
            <a:r>
              <a:rPr lang="th-TH" altLang="en-US" sz="3200" smtClean="0">
                <a:latin typeface="Angsana New" pitchFamily="18" charset="-34"/>
              </a:rPr>
              <a:t> ในหน้าต่าง </a:t>
            </a:r>
            <a:r>
              <a:rPr lang="en-US" altLang="en-US" sz="3200" smtClean="0">
                <a:latin typeface="Angsana New" pitchFamily="18" charset="-34"/>
              </a:rPr>
              <a:t>Properties Panel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BFF9DDB-F7E8-4F73-A2B7-189862DD07FF}" type="slidenum">
              <a:rPr lang="en-US" altLang="en-US" smtClean="0"/>
              <a:pPr eaLnBrk="1" hangingPunct="1"/>
              <a:t>8</a:t>
            </a:fld>
            <a:endParaRPr lang="th-TH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ประเภทของการเชื่อมโยงเอกสารเว็บเพจ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การเชื่อมโยงในหน้าเอกสารเดียวกัน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มี </a:t>
            </a:r>
            <a:r>
              <a:rPr lang="en-US" altLang="en-US" sz="3600" dirty="0" smtClean="0">
                <a:latin typeface="Angsana New" pitchFamily="18" charset="-34"/>
              </a:rPr>
              <a:t>2 </a:t>
            </a:r>
            <a:r>
              <a:rPr lang="th-TH" altLang="en-US" sz="3600" dirty="0" smtClean="0">
                <a:latin typeface="Angsana New" pitchFamily="18" charset="-34"/>
              </a:rPr>
              <a:t>ขั้นตอน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ขั้นตอนที่ </a:t>
            </a:r>
            <a:r>
              <a:rPr lang="en-US" altLang="en-US" sz="3200" dirty="0" smtClean="0">
                <a:latin typeface="Angsana New" pitchFamily="18" charset="-34"/>
              </a:rPr>
              <a:t>1 </a:t>
            </a:r>
            <a:r>
              <a:rPr lang="th-TH" altLang="en-US" sz="3200" dirty="0" smtClean="0">
                <a:latin typeface="Angsana New" pitchFamily="18" charset="-34"/>
              </a:rPr>
              <a:t>กำหนดชื่อ ณ ตำแหน่งที่ต้องการให้เชื่อมโยงภายในหน้าเอกสารเดียวกัน ทำได้โดย</a:t>
            </a: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คลิกเมาส์ ณ ตำแหน่งที่ต้องการกำหนดชื่อ</a:t>
            </a: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dirty="0" smtClean="0">
                <a:latin typeface="Angsana New" pitchFamily="18" charset="-34"/>
              </a:rPr>
              <a:t> Insert -&gt; Named Anchor</a:t>
            </a:r>
            <a:r>
              <a:rPr lang="th-TH" altLang="en-US" sz="2800" dirty="0" smtClean="0">
                <a:latin typeface="Angsana New" pitchFamily="18" charset="-34"/>
              </a:rPr>
              <a:t> หรือที่</a:t>
            </a:r>
            <a:r>
              <a:rPr lang="en-US" altLang="en-US" sz="2800" dirty="0" smtClean="0">
                <a:latin typeface="Angsana New" pitchFamily="18" charset="-34"/>
              </a:rPr>
              <a:t> Insert Panel </a:t>
            </a:r>
            <a:r>
              <a:rPr lang="th-TH" altLang="en-US" sz="2800" dirty="0" smtClean="0">
                <a:latin typeface="Angsana New" pitchFamily="18" charset="-34"/>
              </a:rPr>
              <a:t>เลือกเมนู </a:t>
            </a:r>
            <a:r>
              <a:rPr lang="en-US" altLang="en-US" sz="2800" dirty="0" smtClean="0">
                <a:latin typeface="Angsana New" pitchFamily="18" charset="-34"/>
              </a:rPr>
              <a:t>Common</a:t>
            </a:r>
            <a:r>
              <a:rPr lang="th-TH" altLang="en-US" sz="2800" dirty="0" smtClean="0">
                <a:latin typeface="Angsana New" pitchFamily="18" charset="-34"/>
              </a:rPr>
              <a:t> แล้วคลิกปุ่ม</a:t>
            </a:r>
            <a:r>
              <a:rPr lang="en-US" altLang="en-US" sz="2800" dirty="0" smtClean="0">
                <a:latin typeface="Angsana New" pitchFamily="18" charset="-34"/>
              </a:rPr>
              <a:t>                   </a:t>
            </a:r>
            <a:r>
              <a:rPr lang="th-TH" altLang="en-US" sz="2800" dirty="0" smtClean="0">
                <a:latin typeface="Angsana New" pitchFamily="18" charset="-34"/>
              </a:rPr>
              <a:t>แล้วให้กำหนดชื่อในหน้าต่าง</a:t>
            </a:r>
            <a:r>
              <a:rPr lang="en-US" altLang="en-US" sz="2800" dirty="0" smtClean="0">
                <a:latin typeface="Angsana New" pitchFamily="18" charset="-34"/>
              </a:rPr>
              <a:t> Named Anchor</a:t>
            </a:r>
            <a:r>
              <a:rPr lang="th-TH" altLang="en-US" sz="2800" dirty="0" smtClean="0">
                <a:latin typeface="Angsana New" pitchFamily="18" charset="-34"/>
              </a:rPr>
              <a:t> จะปรากฎรูป           ณ ตำแหน่งที่กำหนดชื่อ</a:t>
            </a:r>
          </a:p>
        </p:txBody>
      </p:sp>
      <p:pic>
        <p:nvPicPr>
          <p:cNvPr id="10247" name="Picture 8" descr="00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5445125"/>
            <a:ext cx="106997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946" y="5805265"/>
            <a:ext cx="355057" cy="373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7631924-A1AC-4C88-B6F5-3063A423DB1D}" type="slidenum">
              <a:rPr lang="en-US" altLang="en-US" smtClean="0"/>
              <a:pPr eaLnBrk="1" hangingPunct="1"/>
              <a:t>9</a:t>
            </a:fld>
            <a:endParaRPr lang="th-TH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ประเภทของการเชื่อมโยงเอกสารเว็บเพจ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ขั้นตอนที่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r>
              <a:rPr lang="th-TH" altLang="en-US" sz="3200" smtClean="0">
                <a:latin typeface="Angsana New" pitchFamily="18" charset="-34"/>
              </a:rPr>
              <a:t>  สร้างจุดเชื่อมโยง ทำได้โดย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เลือกข้อความหรือรูปภาพที่ต้องการสร้างเป็นจุดเชื่อมโยง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ที่หน้าต่าง</a:t>
            </a:r>
            <a:r>
              <a:rPr lang="en-US" altLang="en-US" sz="2800" smtClean="0">
                <a:latin typeface="Angsana New" pitchFamily="18" charset="-34"/>
              </a:rPr>
              <a:t> Properties Panel </a:t>
            </a:r>
            <a:r>
              <a:rPr lang="th-TH" altLang="en-US" sz="2800" smtClean="0">
                <a:latin typeface="Angsana New" pitchFamily="18" charset="-34"/>
              </a:rPr>
              <a:t>หัวข้อ </a:t>
            </a:r>
            <a:r>
              <a:rPr lang="en-US" altLang="en-US" sz="2800" smtClean="0">
                <a:latin typeface="Angsana New" pitchFamily="18" charset="-34"/>
              </a:rPr>
              <a:t>Link</a:t>
            </a:r>
            <a:r>
              <a:rPr lang="th-TH" altLang="en-US" sz="2800" smtClean="0">
                <a:latin typeface="Angsana New" pitchFamily="18" charset="-34"/>
              </a:rPr>
              <a:t> ให้พิมพชื่อของตำแหน่ง โดยให้ใส่เครื่องหมาย </a:t>
            </a:r>
            <a:r>
              <a:rPr lang="en-US" altLang="en-US" sz="2800" smtClean="0">
                <a:latin typeface="Angsana New" pitchFamily="18" charset="-34"/>
              </a:rPr>
              <a:t>#</a:t>
            </a:r>
            <a:r>
              <a:rPr lang="th-TH" altLang="en-US" sz="2800" smtClean="0">
                <a:latin typeface="Angsana New" pitchFamily="18" charset="-34"/>
              </a:rPr>
              <a:t> นำหน้าชื่อ  ชื่อ</a:t>
            </a:r>
            <a:r>
              <a:rPr lang="en-US" altLang="en-US" sz="2800" smtClean="0">
                <a:latin typeface="Angsana New" pitchFamily="18" charset="-34"/>
              </a:rPr>
              <a:t> #p_1</a:t>
            </a:r>
            <a:r>
              <a:rPr lang="th-TH" altLang="en-US" sz="2800" smtClean="0">
                <a:latin typeface="Angsana New" pitchFamily="18" charset="-34"/>
              </a:rPr>
              <a:t> เป็นต้น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335</TotalTime>
  <Words>697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Blends</vt:lpstr>
      <vt:lpstr>บทที่ 6 การเชื่อมโยงเอกสารเว็บเพจ</vt:lpstr>
      <vt:lpstr>การเชื่อมโยงเอกสารเว็บเพจ</vt:lpstr>
      <vt:lpstr>รูปแบบการเชื่อมโยงเอกสารเว็บเพจ</vt:lpstr>
      <vt:lpstr>รูปแบบการเชื่อมโยงเอกสารเว็บเพจ</vt:lpstr>
      <vt:lpstr>หลักการเชื่อมโยงเอกสารเว็บเพจ</vt:lpstr>
      <vt:lpstr>การสร้างจุดเชื่อมโยงเว็บเพจด้วยข้อความ</vt:lpstr>
      <vt:lpstr>การสร้างจุดเชื่อมโยงเว็บเพจด้วยรูปภาพ</vt:lpstr>
      <vt:lpstr>ประเภทของการเชื่อมโยงเอกสารเว็บเพจ</vt:lpstr>
      <vt:lpstr>ประเภทของการเชื่อมโยงเอกสารเว็บเพจ</vt:lpstr>
      <vt:lpstr>ประเภทของการเชื่อมโยงเอกสารเว็บเพจ</vt:lpstr>
      <vt:lpstr>ประเภทของการเชื่อมโยงเอกสารเว็บเพจ</vt:lpstr>
      <vt:lpstr>ประเภทของการเชื่อมโยงเอกสารเว็บเพจ</vt:lpstr>
      <vt:lpstr>การสร้าง Image Map</vt:lpstr>
      <vt:lpstr>การสร้าง Image Map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238</cp:revision>
  <dcterms:created xsi:type="dcterms:W3CDTF">2008-02-12T14:54:03Z</dcterms:created>
  <dcterms:modified xsi:type="dcterms:W3CDTF">2015-07-03T09:38:20Z</dcterms:modified>
</cp:coreProperties>
</file>