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0" r:id="rId17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60293EB-FFB4-424F-869F-B36E9E889C0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3569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5003124F-80E5-433C-9347-93104161088D}" type="slidenum">
              <a:rPr lang="en-US" altLang="en-US" smtClean="0">
                <a:latin typeface="Arial" charset="0"/>
              </a:rPr>
              <a:pPr eaLnBrk="1" hangingPunct="1"/>
              <a:t>1</a:t>
            </a:fld>
            <a:endParaRPr lang="th-TH" altLang="en-US" smtClean="0"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98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h-TH" noProof="0" smtClean="0"/>
              <a:t>Click to edit Master title style</a:t>
            </a:r>
          </a:p>
        </p:txBody>
      </p:sp>
      <p:sp>
        <p:nvSpPr>
          <p:cNvPr id="798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th-TH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th-TH"/>
              <a:t>บทที่ 6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050C505-0B3B-4927-9E06-777C104106E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6874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6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C661F-02CD-4684-9608-A0036C03111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405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6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55F03-87A3-4675-92E7-23415BDC3E0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286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6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C7DA5-24DB-46D6-851A-F8C498380C4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051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6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CDD77-3A1B-4DDC-8FCD-E9D6253AD1B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03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6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EE809-9D58-4A49-8958-FBA6A4FE2A6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76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6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26F64-F16D-4AAB-823D-9F0E900F34B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6885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6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CD7E5-10F2-4BEB-85D4-F0BB63683B6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753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6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E6467-A16F-40B6-8CC0-87C8CBFB974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302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6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11BD5-C342-480B-934B-537CE001302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092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6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2168-1ED4-40F9-B69A-10B7940A513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937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text styles</a:t>
            </a:r>
          </a:p>
          <a:p>
            <a:pPr lvl="1"/>
            <a:r>
              <a:rPr lang="th-TH" altLang="en-US" smtClean="0"/>
              <a:t>Second level</a:t>
            </a:r>
          </a:p>
          <a:p>
            <a:pPr lvl="2"/>
            <a:r>
              <a:rPr lang="th-TH" altLang="en-US" smtClean="0"/>
              <a:t>Third level</a:t>
            </a:r>
          </a:p>
          <a:p>
            <a:pPr lvl="3"/>
            <a:r>
              <a:rPr lang="th-TH" altLang="en-US" smtClean="0"/>
              <a:t>Fourth level</a:t>
            </a:r>
          </a:p>
          <a:p>
            <a:pPr lvl="4"/>
            <a:r>
              <a:rPr lang="th-TH" altLang="en-US" smtClean="0"/>
              <a:t>Fifth level</a:t>
            </a:r>
          </a:p>
        </p:txBody>
      </p:sp>
      <p:sp>
        <p:nvSpPr>
          <p:cNvPr id="788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th-TH"/>
              <a:t>บทที่ 6</a:t>
            </a:r>
          </a:p>
        </p:txBody>
      </p:sp>
      <p:sp>
        <p:nvSpPr>
          <p:cNvPr id="788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88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C0A8A55-3E6F-4678-A341-F7D699664D2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A91366EE-64A5-4A85-A5F2-F5C49119C21B}" type="slidenum">
              <a:rPr lang="en-US" altLang="en-US" smtClean="0">
                <a:solidFill>
                  <a:schemeClr val="bg2"/>
                </a:solidFill>
              </a:rPr>
              <a:pPr eaLnBrk="1" hangingPunct="1"/>
              <a:t>1</a:t>
            </a:fld>
            <a:endParaRPr lang="th-TH" altLang="en-US" smtClean="0">
              <a:solidFill>
                <a:schemeClr val="bg2"/>
              </a:solidFill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349500"/>
            <a:ext cx="9144000" cy="1943100"/>
          </a:xfrm>
          <a:noFill/>
        </p:spPr>
        <p:txBody>
          <a:bodyPr anchor="ctr" anchorCtr="1"/>
          <a:lstStyle/>
          <a:p>
            <a:pPr algn="ctr" eaLnBrk="1" hangingPunct="1"/>
            <a:r>
              <a:rPr lang="th-TH" altLang="en-US" sz="5400" dirty="0" smtClean="0">
                <a:latin typeface="Angsana New" pitchFamily="18" charset="-34"/>
              </a:rPr>
              <a:t>บทที่ </a:t>
            </a:r>
            <a:r>
              <a:rPr lang="en-US" altLang="en-US" sz="5400" dirty="0">
                <a:latin typeface="Angsana New" pitchFamily="18" charset="-34"/>
              </a:rPr>
              <a:t>7</a:t>
            </a:r>
            <a:r>
              <a:rPr lang="en-US" altLang="en-US" sz="5400" dirty="0" smtClean="0">
                <a:latin typeface="Angsana New" pitchFamily="18" charset="-34"/>
              </a:rPr>
              <a:t/>
            </a:r>
            <a:br>
              <a:rPr lang="en-US" altLang="en-US" sz="5400" dirty="0" smtClean="0">
                <a:latin typeface="Angsana New" pitchFamily="18" charset="-34"/>
              </a:rPr>
            </a:br>
            <a:r>
              <a:rPr lang="th-TH" altLang="en-US" sz="5400" dirty="0" smtClean="0">
                <a:latin typeface="Angsana New" pitchFamily="18" charset="-34"/>
              </a:rPr>
              <a:t>การใช้ตาราง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34159C11-4F9E-4642-AD5F-E8B1612F8E67}" type="slidenum">
              <a:rPr lang="en-US" altLang="en-US" smtClean="0"/>
              <a:pPr eaLnBrk="1" hangingPunct="1"/>
              <a:t>10</a:t>
            </a:fld>
            <a:endParaRPr lang="th-TH" alt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การรวมเซล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ทำได้</a:t>
            </a:r>
            <a:r>
              <a:rPr lang="en-US" altLang="en-US" sz="3600" smtClean="0">
                <a:latin typeface="Angsana New" pitchFamily="18" charset="-34"/>
              </a:rPr>
              <a:t> 2</a:t>
            </a:r>
            <a:r>
              <a:rPr lang="th-TH" altLang="en-US" sz="3600" smtClean="0">
                <a:latin typeface="Angsana New" pitchFamily="18" charset="-34"/>
              </a:rPr>
              <a:t> วิธี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คลิกขวาเลือกเซล </a:t>
            </a:r>
            <a:r>
              <a:rPr lang="en-US" altLang="en-US" sz="3200" smtClean="0">
                <a:latin typeface="Angsana New" pitchFamily="18" charset="-34"/>
              </a:rPr>
              <a:t>1</a:t>
            </a:r>
            <a:r>
              <a:rPr lang="th-TH" altLang="en-US" sz="3200" smtClean="0">
                <a:latin typeface="Angsana New" pitchFamily="18" charset="-34"/>
              </a:rPr>
              <a:t> เซล</a:t>
            </a:r>
            <a:r>
              <a:rPr lang="en-US" altLang="en-US" sz="3200" smtClean="0">
                <a:latin typeface="Angsana New" pitchFamily="18" charset="-34"/>
              </a:rPr>
              <a:t> </a:t>
            </a:r>
            <a:r>
              <a:rPr lang="th-TH" altLang="en-US" sz="3200" smtClean="0">
                <a:latin typeface="Angsana New" pitchFamily="18" charset="-34"/>
              </a:rPr>
              <a:t>แล้วเลือกเมนู</a:t>
            </a:r>
            <a:r>
              <a:rPr lang="en-US" altLang="en-US" sz="3200" smtClean="0">
                <a:latin typeface="Angsana New" pitchFamily="18" charset="-34"/>
              </a:rPr>
              <a:t> Table -&gt; Increase Row Span</a:t>
            </a:r>
            <a:r>
              <a:rPr lang="th-TH" altLang="en-US" sz="3200" smtClean="0">
                <a:latin typeface="Angsana New" pitchFamily="18" charset="-34"/>
              </a:rPr>
              <a:t> เพื่อรวมเซลปัจจุบันกับเซลที่อยู่ด้านล่าง หรือ</a:t>
            </a:r>
            <a:r>
              <a:rPr lang="en-US" altLang="en-US" sz="3200" smtClean="0">
                <a:latin typeface="Angsana New" pitchFamily="18" charset="-34"/>
              </a:rPr>
              <a:t> Table -&gt;</a:t>
            </a:r>
            <a:r>
              <a:rPr lang="th-TH" altLang="en-US" sz="3200" smtClean="0">
                <a:latin typeface="Angsana New" pitchFamily="18" charset="-34"/>
              </a:rPr>
              <a:t> </a:t>
            </a:r>
            <a:r>
              <a:rPr lang="en-US" altLang="en-US" sz="3200" smtClean="0">
                <a:latin typeface="Angsana New" pitchFamily="18" charset="-34"/>
              </a:rPr>
              <a:t>Increase Column Span</a:t>
            </a:r>
            <a:r>
              <a:rPr lang="th-TH" altLang="en-US" sz="3200" smtClean="0">
                <a:latin typeface="Angsana New" pitchFamily="18" charset="-34"/>
              </a:rPr>
              <a:t> เพื่อรวมเซลปัจจุบันกับเซลที่อยู่ด้านขวา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คลิกเลือกเซลที่ต้องการรวมเซลในแนวเดียวกัน แล้วคลิกขวา เลือกเมนู</a:t>
            </a:r>
            <a:r>
              <a:rPr lang="en-US" altLang="en-US" sz="3200" smtClean="0">
                <a:latin typeface="Angsana New" pitchFamily="18" charset="-34"/>
              </a:rPr>
              <a:t> Table -&gt; Merge Cell</a:t>
            </a:r>
            <a:endParaRPr lang="th-TH" altLang="en-US" sz="320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1F226009-40A0-4E96-B081-9A37307094F9}" type="slidenum">
              <a:rPr lang="en-US" altLang="en-US" smtClean="0"/>
              <a:pPr eaLnBrk="1" hangingPunct="1"/>
              <a:t>11</a:t>
            </a:fld>
            <a:endParaRPr lang="th-TH" alt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การแยกเซล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ทำได้</a:t>
            </a:r>
            <a:r>
              <a:rPr lang="en-US" altLang="en-US" sz="3600" smtClean="0">
                <a:latin typeface="Angsana New" pitchFamily="18" charset="-34"/>
              </a:rPr>
              <a:t> 2</a:t>
            </a:r>
            <a:r>
              <a:rPr lang="th-TH" altLang="en-US" sz="3600" smtClean="0">
                <a:latin typeface="Angsana New" pitchFamily="18" charset="-34"/>
              </a:rPr>
              <a:t> วิธี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คลิกขวาที่เซลที่ต้องการแยก แล้วเลือกเมนู</a:t>
            </a:r>
            <a:r>
              <a:rPr lang="en-US" altLang="en-US" sz="3200" smtClean="0">
                <a:latin typeface="Angsana New" pitchFamily="18" charset="-34"/>
              </a:rPr>
              <a:t> Table -&gt; Decrease Row Span</a:t>
            </a:r>
            <a:r>
              <a:rPr lang="th-TH" altLang="en-US" sz="3200" smtClean="0">
                <a:latin typeface="Angsana New" pitchFamily="18" charset="-34"/>
              </a:rPr>
              <a:t> เพื่อแยกเซลออกเป็น </a:t>
            </a:r>
            <a:r>
              <a:rPr lang="en-US" altLang="en-US" sz="3200" smtClean="0">
                <a:latin typeface="Angsana New" pitchFamily="18" charset="-34"/>
              </a:rPr>
              <a:t>2</a:t>
            </a:r>
            <a:r>
              <a:rPr lang="th-TH" altLang="en-US" sz="3200" smtClean="0">
                <a:latin typeface="Angsana New" pitchFamily="18" charset="-34"/>
              </a:rPr>
              <a:t> บรรทัด หรือ </a:t>
            </a:r>
            <a:r>
              <a:rPr lang="en-US" altLang="en-US" sz="3200" smtClean="0">
                <a:latin typeface="Angsana New" pitchFamily="18" charset="-34"/>
              </a:rPr>
              <a:t>Table -&gt; Decrease Column Span</a:t>
            </a:r>
            <a:r>
              <a:rPr lang="th-TH" altLang="en-US" sz="3200" smtClean="0">
                <a:latin typeface="Angsana New" pitchFamily="18" charset="-34"/>
              </a:rPr>
              <a:t> เพื่อแยกเซลออกเป็น </a:t>
            </a:r>
            <a:r>
              <a:rPr lang="en-US" altLang="en-US" sz="3200" smtClean="0">
                <a:latin typeface="Angsana New" pitchFamily="18" charset="-34"/>
              </a:rPr>
              <a:t>2</a:t>
            </a:r>
            <a:r>
              <a:rPr lang="th-TH" altLang="en-US" sz="3200" smtClean="0">
                <a:latin typeface="Angsana New" pitchFamily="18" charset="-34"/>
              </a:rPr>
              <a:t> คอลัมน์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คลิกขวาที่เซลที่ต้องการแยก แล้วเลือกเมนู</a:t>
            </a:r>
            <a:r>
              <a:rPr lang="en-US" altLang="en-US" sz="3200" smtClean="0">
                <a:latin typeface="Angsana New" pitchFamily="18" charset="-34"/>
              </a:rPr>
              <a:t> Table -&gt;</a:t>
            </a:r>
            <a:r>
              <a:rPr lang="th-TH" altLang="en-US" sz="3200" smtClean="0">
                <a:latin typeface="Angsana New" pitchFamily="18" charset="-34"/>
              </a:rPr>
              <a:t> </a:t>
            </a:r>
            <a:r>
              <a:rPr lang="en-US" altLang="en-US" sz="3200" smtClean="0">
                <a:latin typeface="Angsana New" pitchFamily="18" charset="-34"/>
              </a:rPr>
              <a:t>Split Cell</a:t>
            </a:r>
            <a:r>
              <a:rPr lang="th-TH" altLang="en-US" sz="3200" smtClean="0">
                <a:latin typeface="Angsana New" pitchFamily="18" charset="-34"/>
              </a:rPr>
              <a:t> แล้วให้ใส่จำนวนของบรรทัดที่ต้องการให้แยก ในหน้าต่าง</a:t>
            </a:r>
            <a:r>
              <a:rPr lang="en-US" altLang="en-US" sz="3200" smtClean="0">
                <a:latin typeface="Angsana New" pitchFamily="18" charset="-34"/>
              </a:rPr>
              <a:t> Split Cell</a:t>
            </a:r>
            <a:endParaRPr lang="th-TH" altLang="en-US" sz="320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43B551FD-DF63-4BB4-842B-B287FC4AA596}" type="slidenum">
              <a:rPr lang="en-US" altLang="en-US" smtClean="0"/>
              <a:pPr eaLnBrk="1" hangingPunct="1"/>
              <a:t>12</a:t>
            </a:fld>
            <a:endParaRPr lang="th-TH" alt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การลบตาราง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คลิกเมาส์เลือกตาราง แล้วกดปุ่ม</a:t>
            </a:r>
            <a:r>
              <a:rPr lang="en-US" altLang="en-US" sz="3600" smtClean="0">
                <a:latin typeface="Angsana New" pitchFamily="18" charset="-34"/>
              </a:rPr>
              <a:t> Delete </a:t>
            </a:r>
            <a:r>
              <a:rPr lang="th-TH" altLang="en-US" sz="3600" smtClean="0">
                <a:latin typeface="Angsana New" pitchFamily="18" charset="-34"/>
              </a:rPr>
              <a:t>เพื่อลบตาราง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7A14E6DD-B807-406C-9F90-379A62C530CE}" type="slidenum">
              <a:rPr lang="en-US" altLang="en-US" smtClean="0"/>
              <a:pPr eaLnBrk="1" hangingPunct="1"/>
              <a:t>13</a:t>
            </a:fld>
            <a:endParaRPr lang="th-TH" altLang="en-US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การปรับรายละเอียดของตาราง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การแสดงเส้นตาราง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กำหนดตัวเลขที่หัวข้อ</a:t>
            </a:r>
            <a:r>
              <a:rPr lang="en-US" altLang="en-US" sz="3200" smtClean="0">
                <a:latin typeface="Angsana New" pitchFamily="18" charset="-34"/>
              </a:rPr>
              <a:t> Border</a:t>
            </a:r>
            <a:r>
              <a:rPr lang="th-TH" altLang="en-US" sz="3200" smtClean="0">
                <a:latin typeface="Angsana New" pitchFamily="18" charset="-34"/>
              </a:rPr>
              <a:t> ในหน้าต่าง</a:t>
            </a:r>
            <a:r>
              <a:rPr lang="en-US" altLang="en-US" sz="3200" smtClean="0">
                <a:latin typeface="Angsana New" pitchFamily="18" charset="-34"/>
              </a:rPr>
              <a:t> Properties Panel</a:t>
            </a:r>
            <a:r>
              <a:rPr lang="th-TH" altLang="en-US" sz="3200" smtClean="0">
                <a:latin typeface="Angsana New" pitchFamily="18" charset="-34"/>
              </a:rPr>
              <a:t> โดยจำนวนของตัวเลขหมายถึงความหนาของเส้นตาราง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การจัดตำแหน่งตาราง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เลือกตำแหน่งตารางที่หัวข้อ</a:t>
            </a:r>
            <a:r>
              <a:rPr lang="en-US" altLang="en-US" sz="3200" smtClean="0">
                <a:latin typeface="Angsana New" pitchFamily="18" charset="-34"/>
              </a:rPr>
              <a:t> Align</a:t>
            </a:r>
            <a:r>
              <a:rPr lang="th-TH" altLang="en-US" sz="3200" smtClean="0">
                <a:latin typeface="Angsana New" pitchFamily="18" charset="-34"/>
              </a:rPr>
              <a:t> ในหน้าต่าง</a:t>
            </a:r>
            <a:r>
              <a:rPr lang="en-US" altLang="en-US" sz="3200" smtClean="0">
                <a:latin typeface="Angsana New" pitchFamily="18" charset="-34"/>
              </a:rPr>
              <a:t> Properties Panel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การใส่สีพื้นตาราง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เลือกส่วนของตารางที่ต้องการใส่สี แล้วคลิกเลือกสีที่หัวข้อ </a:t>
            </a:r>
            <a:r>
              <a:rPr lang="en-US" altLang="en-US" sz="3200" smtClean="0">
                <a:latin typeface="Angsana New" pitchFamily="18" charset="-34"/>
              </a:rPr>
              <a:t>Bg color</a:t>
            </a:r>
            <a:r>
              <a:rPr lang="th-TH" altLang="en-US" sz="3200" smtClean="0">
                <a:latin typeface="Angsana New" pitchFamily="18" charset="-34"/>
              </a:rPr>
              <a:t> ในหน้าต่าง</a:t>
            </a:r>
            <a:r>
              <a:rPr lang="en-US" altLang="en-US" sz="3200" smtClean="0">
                <a:latin typeface="Angsana New" pitchFamily="18" charset="-34"/>
              </a:rPr>
              <a:t> Properties Panel</a:t>
            </a:r>
            <a:endParaRPr lang="th-TH" altLang="en-US" sz="320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7A14E6DD-B807-406C-9F90-379A62C530CE}" type="slidenum">
              <a:rPr lang="en-US" altLang="en-US" smtClean="0"/>
              <a:pPr eaLnBrk="1" hangingPunct="1"/>
              <a:t>14</a:t>
            </a:fld>
            <a:endParaRPr lang="th-TH" altLang="en-US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การปรับรายละเอียดของตาราง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การใส่สีพื้นตาราง</a:t>
            </a:r>
          </a:p>
          <a:p>
            <a:pPr lvl="1" eaLnBrk="1" hangingPunct="1"/>
            <a:r>
              <a:rPr lang="th-TH" altLang="en-US" sz="3200" dirty="0" smtClean="0">
                <a:latin typeface="Angsana New" pitchFamily="18" charset="-34"/>
              </a:rPr>
              <a:t>แนวทางที่ </a:t>
            </a:r>
            <a:r>
              <a:rPr lang="en-US" altLang="en-US" sz="3200" dirty="0" smtClean="0">
                <a:latin typeface="Angsana New" pitchFamily="18" charset="-34"/>
              </a:rPr>
              <a:t>1</a:t>
            </a:r>
            <a:endParaRPr lang="th-TH" altLang="en-US" sz="3200" dirty="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dirty="0" smtClean="0">
                <a:latin typeface="Angsana New" pitchFamily="18" charset="-34"/>
              </a:rPr>
              <a:t>เลือกส่วนของตารางที่ต้องการใส่สี แล้วคลิกเลือกสีที่หัวข้อ </a:t>
            </a:r>
            <a:r>
              <a:rPr lang="en-US" altLang="en-US" sz="2800" dirty="0" err="1" smtClean="0">
                <a:latin typeface="Angsana New" pitchFamily="18" charset="-34"/>
              </a:rPr>
              <a:t>Bg</a:t>
            </a:r>
            <a:r>
              <a:rPr lang="en-US" altLang="en-US" sz="2800" dirty="0" smtClean="0">
                <a:latin typeface="Angsana New" pitchFamily="18" charset="-34"/>
              </a:rPr>
              <a:t> color</a:t>
            </a:r>
            <a:r>
              <a:rPr lang="th-TH" altLang="en-US" sz="2800" dirty="0" smtClean="0">
                <a:latin typeface="Angsana New" pitchFamily="18" charset="-34"/>
              </a:rPr>
              <a:t> ในหน้าต่าง</a:t>
            </a:r>
            <a:r>
              <a:rPr lang="en-US" altLang="en-US" sz="2800" dirty="0" smtClean="0">
                <a:latin typeface="Angsana New" pitchFamily="18" charset="-34"/>
              </a:rPr>
              <a:t> Properties Panel</a:t>
            </a:r>
            <a:endParaRPr lang="th-TH" altLang="en-US" sz="2800" dirty="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dirty="0" smtClean="0">
                <a:latin typeface="Angsana New" pitchFamily="18" charset="-34"/>
              </a:rPr>
              <a:t>แนวทางที </a:t>
            </a:r>
            <a:r>
              <a:rPr lang="en-US" altLang="en-US" sz="3200" dirty="0" smtClean="0">
                <a:latin typeface="Angsana New" pitchFamily="18" charset="-34"/>
              </a:rPr>
              <a:t>2</a:t>
            </a:r>
            <a:endParaRPr lang="th-TH" altLang="en-US" sz="3200" dirty="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dirty="0" smtClean="0">
                <a:latin typeface="Angsana New" pitchFamily="18" charset="-34"/>
              </a:rPr>
              <a:t>เลือกตาราง แล้วคลิกเมนู</a:t>
            </a:r>
            <a:r>
              <a:rPr lang="en-US" altLang="en-US" sz="2800" dirty="0" smtClean="0">
                <a:latin typeface="Angsana New" pitchFamily="18" charset="-34"/>
              </a:rPr>
              <a:t> Modify -&gt; Edit Tag</a:t>
            </a:r>
            <a:r>
              <a:rPr lang="th-TH" altLang="en-US" sz="2800" dirty="0" smtClean="0">
                <a:latin typeface="Angsana New" pitchFamily="18" charset="-34"/>
              </a:rPr>
              <a:t> จะปรากฎหน้าต่าง </a:t>
            </a:r>
            <a:r>
              <a:rPr lang="en-US" altLang="en-US" sz="2800" dirty="0" smtClean="0">
                <a:latin typeface="Angsana New" pitchFamily="18" charset="-34"/>
              </a:rPr>
              <a:t>Tag Editor</a:t>
            </a:r>
          </a:p>
          <a:p>
            <a:pPr lvl="2" eaLnBrk="1" hangingPunct="1"/>
            <a:r>
              <a:rPr lang="th-TH" altLang="en-US" sz="2800" dirty="0" smtClean="0">
                <a:latin typeface="Angsana New" pitchFamily="18" charset="-34"/>
              </a:rPr>
              <a:t>เลือกตัวเลือก</a:t>
            </a:r>
            <a:r>
              <a:rPr lang="en-US" altLang="en-US" sz="2800" dirty="0" smtClean="0">
                <a:latin typeface="Angsana New" pitchFamily="18" charset="-34"/>
              </a:rPr>
              <a:t> General </a:t>
            </a:r>
            <a:endParaRPr lang="th-TH" altLang="en-US" sz="2800" dirty="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dirty="0" smtClean="0">
                <a:latin typeface="Angsana New" pitchFamily="18" charset="-34"/>
              </a:rPr>
              <a:t>คลิกเลือกสีพื้นของตารางที่หัวข้อ</a:t>
            </a:r>
            <a:r>
              <a:rPr lang="en-US" altLang="en-US" sz="2800" dirty="0" smtClean="0">
                <a:latin typeface="Angsana New" pitchFamily="18" charset="-34"/>
              </a:rPr>
              <a:t> Background color</a:t>
            </a:r>
            <a:endParaRPr lang="th-TH" altLang="en-US" sz="2800" dirty="0" smtClean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559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7A14E6DD-B807-406C-9F90-379A62C530CE}" type="slidenum">
              <a:rPr lang="en-US" altLang="en-US" smtClean="0"/>
              <a:pPr eaLnBrk="1" hangingPunct="1"/>
              <a:t>15</a:t>
            </a:fld>
            <a:endParaRPr lang="th-TH" altLang="en-US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การปรับรายละเอียดของตาราง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การใส่สีให้กับเส้นของตาราง</a:t>
            </a:r>
            <a:endParaRPr lang="th-TH" altLang="en-US" sz="2800" dirty="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dirty="0" smtClean="0">
                <a:latin typeface="Angsana New" pitchFamily="18" charset="-34"/>
              </a:rPr>
              <a:t>เลือกตาราง แล้วคลิกเมนู</a:t>
            </a:r>
            <a:r>
              <a:rPr lang="en-US" altLang="en-US" sz="3200" dirty="0" smtClean="0">
                <a:latin typeface="Angsana New" pitchFamily="18" charset="-34"/>
              </a:rPr>
              <a:t> Modify -&gt; Edit Tag</a:t>
            </a:r>
            <a:r>
              <a:rPr lang="th-TH" altLang="en-US" sz="3200" dirty="0" smtClean="0">
                <a:latin typeface="Angsana New" pitchFamily="18" charset="-34"/>
              </a:rPr>
              <a:t> จะปรากฎหน้าต่าง </a:t>
            </a:r>
            <a:r>
              <a:rPr lang="en-US" altLang="en-US" sz="3200" dirty="0" smtClean="0">
                <a:latin typeface="Angsana New" pitchFamily="18" charset="-34"/>
              </a:rPr>
              <a:t>Tag Editor</a:t>
            </a:r>
          </a:p>
          <a:p>
            <a:pPr lvl="1" eaLnBrk="1" hangingPunct="1"/>
            <a:r>
              <a:rPr lang="th-TH" altLang="en-US" sz="3200" dirty="0" smtClean="0">
                <a:latin typeface="Angsana New" pitchFamily="18" charset="-34"/>
              </a:rPr>
              <a:t>เลือกตัวเลือก</a:t>
            </a:r>
            <a:r>
              <a:rPr lang="th-TH" altLang="en-US" sz="3200" dirty="0">
                <a:latin typeface="Angsana New" pitchFamily="18" charset="-34"/>
              </a:rPr>
              <a:t> </a:t>
            </a:r>
            <a:r>
              <a:rPr lang="en-US" altLang="en-US" sz="3200" dirty="0" smtClean="0">
                <a:latin typeface="Angsana New" pitchFamily="18" charset="-34"/>
              </a:rPr>
              <a:t>Browser Specific</a:t>
            </a:r>
            <a:endParaRPr lang="th-TH" altLang="en-US" sz="3200" dirty="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dirty="0" smtClean="0">
                <a:latin typeface="Angsana New" pitchFamily="18" charset="-34"/>
              </a:rPr>
              <a:t>คลิกเลือกที่สีให้กับเส้นตารางที่หัวข้อ</a:t>
            </a:r>
            <a:r>
              <a:rPr lang="en-US" altLang="en-US" sz="3200" dirty="0" smtClean="0">
                <a:latin typeface="Angsana New" pitchFamily="18" charset="-34"/>
              </a:rPr>
              <a:t> Border color</a:t>
            </a:r>
            <a:endParaRPr lang="th-TH" altLang="en-US" sz="3200" dirty="0" smtClean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7544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1640FBFD-41FD-41FC-8F35-4CFEB24C7B18}" type="slidenum">
              <a:rPr lang="en-US" altLang="en-US" smtClean="0"/>
              <a:pPr eaLnBrk="1" hangingPunct="1"/>
              <a:t>16</a:t>
            </a:fld>
            <a:endParaRPr lang="th-TH" altLang="en-US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การปรับรายละเอียดของตาราง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การแสดงพื้นหลังตารางเป็นรูปภาพ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คลิกเลือกตาราง</a:t>
            </a:r>
            <a:r>
              <a:rPr lang="en-US" altLang="en-US" sz="3200" smtClean="0">
                <a:latin typeface="Angsana New" pitchFamily="18" charset="-34"/>
              </a:rPr>
              <a:t> </a:t>
            </a:r>
            <a:r>
              <a:rPr lang="th-TH" altLang="en-US" sz="3200" smtClean="0">
                <a:latin typeface="Angsana New" pitchFamily="18" charset="-34"/>
              </a:rPr>
              <a:t>แล้วที่เมนูหลักคลิก</a:t>
            </a:r>
            <a:r>
              <a:rPr lang="en-US" altLang="en-US" sz="3200" smtClean="0">
                <a:latin typeface="Angsana New" pitchFamily="18" charset="-34"/>
              </a:rPr>
              <a:t> Modify -&gt; Edit Tag</a:t>
            </a:r>
            <a:endParaRPr lang="th-TH" altLang="en-US" sz="320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เลือกรูปภาพจากหัวข้อ</a:t>
            </a:r>
            <a:r>
              <a:rPr lang="en-US" altLang="en-US" sz="3200" smtClean="0">
                <a:latin typeface="Angsana New" pitchFamily="18" charset="-34"/>
              </a:rPr>
              <a:t> Background image</a:t>
            </a:r>
            <a:r>
              <a:rPr lang="th-TH" altLang="en-US" sz="3200" smtClean="0">
                <a:latin typeface="Angsana New" pitchFamily="18" charset="-34"/>
              </a:rPr>
              <a:t> แล้วคลิกปุ่ม</a:t>
            </a:r>
            <a:r>
              <a:rPr lang="en-US" altLang="en-US" sz="3200" smtClean="0">
                <a:latin typeface="Angsana New" pitchFamily="18" charset="-34"/>
              </a:rPr>
              <a:t> 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7A0A4E4D-BCF9-4D73-A17B-07CC1C57CC3E}" type="slidenum">
              <a:rPr lang="en-US" altLang="en-US" smtClean="0"/>
              <a:pPr eaLnBrk="1" hangingPunct="1"/>
              <a:t>2</a:t>
            </a:fld>
            <a:endParaRPr lang="th-TH" alt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คุณลักษณะของตาราง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คุณลักษณะของตาราง ประกอบด้วย</a:t>
            </a:r>
            <a:r>
              <a:rPr lang="en-US" altLang="en-US" sz="3600" smtClean="0">
                <a:latin typeface="Angsana New" pitchFamily="18" charset="-34"/>
              </a:rPr>
              <a:t> </a:t>
            </a:r>
            <a:r>
              <a:rPr lang="th-TH" altLang="en-US" sz="3600" smtClean="0">
                <a:latin typeface="Angsana New" pitchFamily="18" charset="-34"/>
              </a:rPr>
              <a:t>เซล</a:t>
            </a:r>
            <a:r>
              <a:rPr lang="en-US" altLang="en-US" sz="3600" smtClean="0">
                <a:latin typeface="Angsana New" pitchFamily="18" charset="-34"/>
              </a:rPr>
              <a:t> (cell) </a:t>
            </a:r>
            <a:r>
              <a:rPr lang="th-TH" altLang="en-US" sz="3600" smtClean="0">
                <a:latin typeface="Angsana New" pitchFamily="18" charset="-34"/>
              </a:rPr>
              <a:t>แถว</a:t>
            </a:r>
            <a:r>
              <a:rPr lang="en-US" altLang="en-US" sz="3600" smtClean="0">
                <a:latin typeface="Angsana New" pitchFamily="18" charset="-34"/>
              </a:rPr>
              <a:t> (row)</a:t>
            </a:r>
            <a:r>
              <a:rPr lang="th-TH" altLang="en-US" sz="3600" smtClean="0">
                <a:latin typeface="Angsana New" pitchFamily="18" charset="-34"/>
              </a:rPr>
              <a:t> คอลัมน์</a:t>
            </a:r>
            <a:r>
              <a:rPr lang="en-US" altLang="en-US" sz="3600" smtClean="0">
                <a:latin typeface="Angsana New" pitchFamily="18" charset="-34"/>
              </a:rPr>
              <a:t> (column)</a:t>
            </a:r>
            <a:endParaRPr lang="th-TH" altLang="en-US" sz="3600" smtClean="0">
              <a:latin typeface="Angsana New" pitchFamily="18" charset="-34"/>
            </a:endParaRPr>
          </a:p>
        </p:txBody>
      </p:sp>
      <p:pic>
        <p:nvPicPr>
          <p:cNvPr id="4102" name="Picture 4" descr="6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825" y="3213100"/>
            <a:ext cx="3959225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545E0D64-87CC-4C4C-81D8-F47C9718C7AE}" type="slidenum">
              <a:rPr lang="en-US" altLang="en-US" smtClean="0"/>
              <a:pPr eaLnBrk="1" hangingPunct="1"/>
              <a:t>3</a:t>
            </a:fld>
            <a:endParaRPr lang="th-TH" alt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การสร้างตาราง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ทำได้ดังนี้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คลิกเมาส์ ณ ตำแหน่งที่ต้องการสร้างตาราง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ที่เมนูหลักคลิก</a:t>
            </a:r>
            <a:r>
              <a:rPr lang="en-US" altLang="en-US" sz="3200" smtClean="0">
                <a:latin typeface="Angsana New" pitchFamily="18" charset="-34"/>
              </a:rPr>
              <a:t> Insert -&gt;</a:t>
            </a:r>
            <a:r>
              <a:rPr lang="th-TH" altLang="en-US" sz="3200" smtClean="0">
                <a:latin typeface="Angsana New" pitchFamily="18" charset="-34"/>
              </a:rPr>
              <a:t> </a:t>
            </a:r>
            <a:r>
              <a:rPr lang="en-US" altLang="en-US" sz="3200" smtClean="0">
                <a:latin typeface="Angsana New" pitchFamily="18" charset="-34"/>
              </a:rPr>
              <a:t>Table</a:t>
            </a:r>
            <a:r>
              <a:rPr lang="th-TH" altLang="en-US" sz="3200" smtClean="0">
                <a:latin typeface="Angsana New" pitchFamily="18" charset="-34"/>
              </a:rPr>
              <a:t> หรือ ที่</a:t>
            </a:r>
            <a:r>
              <a:rPr lang="en-US" altLang="en-US" sz="3200" smtClean="0">
                <a:latin typeface="Angsana New" pitchFamily="18" charset="-34"/>
              </a:rPr>
              <a:t> Insert Panel </a:t>
            </a:r>
            <a:r>
              <a:rPr lang="th-TH" altLang="en-US" sz="3200" smtClean="0">
                <a:latin typeface="Angsana New" pitchFamily="18" charset="-34"/>
              </a:rPr>
              <a:t>เมนู </a:t>
            </a:r>
            <a:r>
              <a:rPr lang="en-US" altLang="en-US" sz="3200" smtClean="0">
                <a:latin typeface="Angsana New" pitchFamily="18" charset="-34"/>
              </a:rPr>
              <a:t>Common</a:t>
            </a:r>
            <a:r>
              <a:rPr lang="th-TH" altLang="en-US" sz="3200" smtClean="0">
                <a:latin typeface="Angsana New" pitchFamily="18" charset="-34"/>
              </a:rPr>
              <a:t> คลิกปุ่ม</a:t>
            </a:r>
            <a:r>
              <a:rPr lang="en-US" altLang="en-US" sz="3200" smtClean="0">
                <a:latin typeface="Angsana New" pitchFamily="18" charset="-34"/>
              </a:rPr>
              <a:t>                    </a:t>
            </a:r>
            <a:r>
              <a:rPr lang="th-TH" altLang="en-US" sz="3200" smtClean="0">
                <a:latin typeface="Angsana New" pitchFamily="18" charset="-34"/>
              </a:rPr>
              <a:t>แล้วกำหนดรายละเอียด</a:t>
            </a:r>
          </a:p>
        </p:txBody>
      </p:sp>
      <p:pic>
        <p:nvPicPr>
          <p:cNvPr id="5126" name="Picture 6" descr="00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3846513"/>
            <a:ext cx="1050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481633FD-CE20-49C2-9569-DECA3361E519}" type="slidenum">
              <a:rPr lang="en-US" altLang="en-US" smtClean="0"/>
              <a:pPr eaLnBrk="1" hangingPunct="1"/>
              <a:t>4</a:t>
            </a:fld>
            <a:endParaRPr lang="th-TH" alt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การเลือกส่วนของตาราง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การเลือกตารางทั้งหมด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คลิกเมาส์บริเวณเส้นขอบของตาราง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การเลือกแถว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เลื่อนเมาส์ไปทางซ้ายของตารางในแถวที่ต้องการเลือก เมาส์จะเปลี่ยนเป็นรูป         เมื่อคลิกเมาส์แล้วแถวที่เลือกจะเป็นเส้นสีดำ</a:t>
            </a:r>
          </a:p>
        </p:txBody>
      </p:sp>
      <p:pic>
        <p:nvPicPr>
          <p:cNvPr id="6150" name="Picture 5" descr="6-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652963"/>
            <a:ext cx="295275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CB648CA0-1111-467A-B4DF-F367C826568B}" type="slidenum">
              <a:rPr lang="en-US" altLang="en-US" smtClean="0"/>
              <a:pPr eaLnBrk="1" hangingPunct="1"/>
              <a:t>5</a:t>
            </a:fld>
            <a:endParaRPr lang="th-TH" alt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การเลือกส่วนของตาราง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การเลือกคอลัมน์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เลื่อนเมาส์ไปด้านบนของตารางในคอลัมน์ที่ต้องการเลือก เมาส์จะเปลี่ยนเป็นรูป     เมื่อคลิกเมาส์แล้วแถวที่เลือกจะเป็นเส้นสีดำ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การเลือกเซล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กดปุ่ม</a:t>
            </a:r>
            <a:r>
              <a:rPr lang="en-US" altLang="en-US" sz="3200" smtClean="0">
                <a:latin typeface="Angsana New" pitchFamily="18" charset="-34"/>
              </a:rPr>
              <a:t> Ctrl</a:t>
            </a:r>
            <a:r>
              <a:rPr lang="th-TH" altLang="en-US" sz="3200" smtClean="0">
                <a:latin typeface="Angsana New" pitchFamily="18" charset="-34"/>
              </a:rPr>
              <a:t> ค้างไว้ แล้วคลิกเมาส์ที่เซลที่ต้องการ</a:t>
            </a:r>
          </a:p>
        </p:txBody>
      </p:sp>
      <p:pic>
        <p:nvPicPr>
          <p:cNvPr id="7174" name="Picture 5" descr="6-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284538"/>
            <a:ext cx="1238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C1CD3DED-8FB6-4DFB-856D-C3BF032BBAE8}" type="slidenum">
              <a:rPr lang="en-US" altLang="en-US" smtClean="0"/>
              <a:pPr eaLnBrk="1" hangingPunct="1"/>
              <a:t>6</a:t>
            </a:fld>
            <a:endParaRPr lang="th-TH" alt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คุณสมบัติของตาราง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การปรับคุณสมบัติของตาราง สามารถทำได้โดยกำหนดรายละเอียดต่าง ๆ ในหน้าต่าง</a:t>
            </a:r>
            <a:r>
              <a:rPr lang="en-US" altLang="en-US" sz="3600" smtClean="0">
                <a:latin typeface="Angsana New" pitchFamily="18" charset="-34"/>
              </a:rPr>
              <a:t> Properties Panel</a:t>
            </a:r>
            <a:endParaRPr lang="th-TH" altLang="en-US" sz="3600" smtClean="0">
              <a:latin typeface="Angsana New" pitchFamily="18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284984"/>
            <a:ext cx="8784976" cy="15492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38E0A634-25B9-4663-ACFD-4B3C74091197}" type="slidenum">
              <a:rPr lang="en-US" altLang="en-US" smtClean="0"/>
              <a:pPr eaLnBrk="1" hangingPunct="1"/>
              <a:t>7</a:t>
            </a:fld>
            <a:endParaRPr lang="th-TH" alt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การปรับขนาดตาราง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 eaLnBrk="1" hangingPunct="1"/>
            <a:r>
              <a:rPr lang="th-TH" altLang="en-US" sz="3600" dirty="0" smtClean="0">
                <a:latin typeface="Angsana New" pitchFamily="18" charset="-34"/>
              </a:rPr>
              <a:t>ทำได้ </a:t>
            </a:r>
            <a:r>
              <a:rPr lang="en-US" altLang="en-US" sz="3600" dirty="0" smtClean="0">
                <a:latin typeface="Angsana New" pitchFamily="18" charset="-34"/>
              </a:rPr>
              <a:t>2</a:t>
            </a:r>
            <a:r>
              <a:rPr lang="th-TH" altLang="en-US" sz="3600" dirty="0" smtClean="0">
                <a:latin typeface="Angsana New" pitchFamily="18" charset="-34"/>
              </a:rPr>
              <a:t> วิธี</a:t>
            </a:r>
          </a:p>
          <a:p>
            <a:pPr lvl="1" eaLnBrk="1" hangingPunct="1"/>
            <a:r>
              <a:rPr lang="th-TH" altLang="en-US" sz="3200" dirty="0" smtClean="0">
                <a:latin typeface="Angsana New" pitchFamily="18" charset="-34"/>
              </a:rPr>
              <a:t>กำหนดค่าตัวเลขในหัวข้อ</a:t>
            </a:r>
            <a:r>
              <a:rPr lang="en-US" altLang="en-US" sz="3200" dirty="0" smtClean="0">
                <a:latin typeface="Angsana New" pitchFamily="18" charset="-34"/>
              </a:rPr>
              <a:t> W</a:t>
            </a:r>
            <a:r>
              <a:rPr lang="th-TH" altLang="en-US" sz="3200" dirty="0" smtClean="0">
                <a:latin typeface="Angsana New" pitchFamily="18" charset="-34"/>
              </a:rPr>
              <a:t> ในหน้าต่าง</a:t>
            </a:r>
            <a:r>
              <a:rPr lang="en-US" altLang="en-US" sz="3200" dirty="0" smtClean="0">
                <a:latin typeface="Angsana New" pitchFamily="18" charset="-34"/>
              </a:rPr>
              <a:t> Properties Panel</a:t>
            </a:r>
            <a:endParaRPr lang="th-TH" altLang="en-US" sz="3200" dirty="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dirty="0" smtClean="0">
                <a:latin typeface="Angsana New" pitchFamily="18" charset="-34"/>
              </a:rPr>
              <a:t>ใช้เมาส์ปรับขนาดของตารางได้โดยเลื่อนเมาส์ไปชี้ที่ด้านที่ต้องการปรับขนาด ให้คลิกเมาส์ค้างไว้แล้วลาก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7481E923-C002-4F66-8B1B-C363314CE5FB}" type="slidenum">
              <a:rPr lang="en-US" altLang="en-US" smtClean="0"/>
              <a:pPr eaLnBrk="1" hangingPunct="1"/>
              <a:t>8</a:t>
            </a:fld>
            <a:endParaRPr lang="th-TH" alt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การเพิ่ม/ลดแถว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ทำได้หลายวิธี เช่น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คลิกเลือกตาราง แล้วแก้ไขจำนวนตัวเลขที่หัวข้อ </a:t>
            </a:r>
            <a:r>
              <a:rPr lang="en-US" altLang="en-US" sz="3200" smtClean="0">
                <a:latin typeface="Angsana New" pitchFamily="18" charset="-34"/>
              </a:rPr>
              <a:t>Rows</a:t>
            </a:r>
            <a:r>
              <a:rPr lang="th-TH" altLang="en-US" sz="3200" smtClean="0">
                <a:latin typeface="Angsana New" pitchFamily="18" charset="-34"/>
              </a:rPr>
              <a:t> ในหน้าต่าง</a:t>
            </a:r>
            <a:r>
              <a:rPr lang="en-US" altLang="en-US" sz="3200" smtClean="0">
                <a:latin typeface="Angsana New" pitchFamily="18" charset="-34"/>
              </a:rPr>
              <a:t> Properties Panel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คลิกขวาแถวที่ต้องการ แล้วเลือกเมนู</a:t>
            </a:r>
            <a:r>
              <a:rPr lang="en-US" altLang="en-US" sz="3200" smtClean="0">
                <a:latin typeface="Angsana New" pitchFamily="18" charset="-34"/>
              </a:rPr>
              <a:t> Table -&gt; Insert Row</a:t>
            </a:r>
            <a:r>
              <a:rPr lang="th-TH" altLang="en-US" sz="3200" smtClean="0">
                <a:latin typeface="Angsana New" pitchFamily="18" charset="-34"/>
              </a:rPr>
              <a:t> หรือ</a:t>
            </a:r>
            <a:r>
              <a:rPr lang="en-US" altLang="en-US" sz="3200" smtClean="0">
                <a:latin typeface="Angsana New" pitchFamily="18" charset="-34"/>
              </a:rPr>
              <a:t> Table -&gt; Delete Row</a:t>
            </a:r>
            <a:endParaRPr lang="th-TH" altLang="en-US" sz="320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คลิกขวาแถวที่ต้องการ แล้วเลือกเมนู</a:t>
            </a:r>
            <a:r>
              <a:rPr lang="en-US" altLang="en-US" sz="3200" smtClean="0">
                <a:latin typeface="Angsana New" pitchFamily="18" charset="-34"/>
              </a:rPr>
              <a:t> Table -&gt; Insert Rows or Columns</a:t>
            </a:r>
            <a:r>
              <a:rPr lang="th-TH" altLang="en-US" sz="3200" smtClean="0">
                <a:latin typeface="Angsana New" pitchFamily="18" charset="-34"/>
              </a:rPr>
              <a:t> จากนั้นกำหนดรายละเอียดในหน้าต่าง</a:t>
            </a:r>
            <a:r>
              <a:rPr lang="en-US" altLang="en-US" sz="3200" smtClean="0">
                <a:latin typeface="Angsana New" pitchFamily="18" charset="-34"/>
              </a:rPr>
              <a:t> Insert Rows or Columns</a:t>
            </a:r>
            <a:endParaRPr lang="th-TH" altLang="en-US" sz="320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D0C6317B-D9B0-42CF-8B43-F9ADDFE7E80F}" type="slidenum">
              <a:rPr lang="en-US" altLang="en-US" smtClean="0"/>
              <a:pPr eaLnBrk="1" hangingPunct="1"/>
              <a:t>9</a:t>
            </a:fld>
            <a:endParaRPr lang="th-TH" alt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การเพิ่ม/ลดคอลัมน์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ทำได้หลายวิธี เช่น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คลิกเลือกตาราง แล้วแก้ไขจำนวนตัวเลขที่หัวข้อ </a:t>
            </a:r>
            <a:r>
              <a:rPr lang="en-US" altLang="en-US" sz="3200" smtClean="0">
                <a:latin typeface="Angsana New" pitchFamily="18" charset="-34"/>
              </a:rPr>
              <a:t>Cols</a:t>
            </a:r>
            <a:r>
              <a:rPr lang="th-TH" altLang="en-US" sz="3200" smtClean="0">
                <a:latin typeface="Angsana New" pitchFamily="18" charset="-34"/>
              </a:rPr>
              <a:t> ในหน้าต่าง</a:t>
            </a:r>
            <a:r>
              <a:rPr lang="en-US" altLang="en-US" sz="3200" smtClean="0">
                <a:latin typeface="Angsana New" pitchFamily="18" charset="-34"/>
              </a:rPr>
              <a:t> Properties Panel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คลิกขวาแถวที่ต้องการ แล้วเลือกเมนู</a:t>
            </a:r>
            <a:r>
              <a:rPr lang="en-US" altLang="en-US" sz="3200" smtClean="0">
                <a:latin typeface="Angsana New" pitchFamily="18" charset="-34"/>
              </a:rPr>
              <a:t> Table -&gt; Insert Column</a:t>
            </a:r>
            <a:r>
              <a:rPr lang="th-TH" altLang="en-US" sz="3200" smtClean="0">
                <a:latin typeface="Angsana New" pitchFamily="18" charset="-34"/>
              </a:rPr>
              <a:t> หรือ</a:t>
            </a:r>
            <a:r>
              <a:rPr lang="en-US" altLang="en-US" sz="3200" smtClean="0">
                <a:latin typeface="Angsana New" pitchFamily="18" charset="-34"/>
              </a:rPr>
              <a:t> Table -&gt; Delete Column</a:t>
            </a:r>
            <a:endParaRPr lang="th-TH" altLang="en-US" sz="320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คลิกขวาแถวที่ต้องการ แล้วเลือกเมนู</a:t>
            </a:r>
            <a:r>
              <a:rPr lang="en-US" altLang="en-US" sz="3200" smtClean="0">
                <a:latin typeface="Angsana New" pitchFamily="18" charset="-34"/>
              </a:rPr>
              <a:t> Table -&gt; Insert Rows or Columns</a:t>
            </a:r>
            <a:r>
              <a:rPr lang="th-TH" altLang="en-US" sz="3200" smtClean="0">
                <a:latin typeface="Angsana New" pitchFamily="18" charset="-34"/>
              </a:rPr>
              <a:t> จากนั้นกำหนดรายละเอียดในหน้าต่าง</a:t>
            </a:r>
            <a:r>
              <a:rPr lang="en-US" altLang="en-US" sz="3200" smtClean="0">
                <a:latin typeface="Angsana New" pitchFamily="18" charset="-34"/>
              </a:rPr>
              <a:t> Insert Rows or Columns</a:t>
            </a:r>
            <a:endParaRPr lang="th-TH" altLang="en-US" sz="320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ngsana New"/>
      </a:majorFont>
      <a:minorFont>
        <a:latin typeface="Tahom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502</TotalTime>
  <Words>708</Words>
  <Application>Microsoft Office PowerPoint</Application>
  <PresentationFormat>On-screen Show (4:3)</PresentationFormat>
  <Paragraphs>84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Blends</vt:lpstr>
      <vt:lpstr>บทที่ 7 การใช้ตาราง</vt:lpstr>
      <vt:lpstr>คุณลักษณะของตาราง</vt:lpstr>
      <vt:lpstr>การสร้างตาราง</vt:lpstr>
      <vt:lpstr>การเลือกส่วนของตาราง</vt:lpstr>
      <vt:lpstr>การเลือกส่วนของตาราง</vt:lpstr>
      <vt:lpstr>คุณสมบัติของตาราง</vt:lpstr>
      <vt:lpstr>การปรับขนาดตาราง</vt:lpstr>
      <vt:lpstr>การเพิ่ม/ลดแถว</vt:lpstr>
      <vt:lpstr>การเพิ่ม/ลดคอลัมน์</vt:lpstr>
      <vt:lpstr>การรวมเซล</vt:lpstr>
      <vt:lpstr>การแยกเซล</vt:lpstr>
      <vt:lpstr>การลบตาราง</vt:lpstr>
      <vt:lpstr>การปรับรายละเอียดของตาราง</vt:lpstr>
      <vt:lpstr>การปรับรายละเอียดของตาราง</vt:lpstr>
      <vt:lpstr>การปรับรายละเอียดของตาราง</vt:lpstr>
      <vt:lpstr>การปรับรายละเอียดของตาราง</vt:lpstr>
    </vt:vector>
  </TitlesOfParts>
  <Company>qwe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qwe</dc:creator>
  <cp:lastModifiedBy>USER</cp:lastModifiedBy>
  <cp:revision>300</cp:revision>
  <dcterms:created xsi:type="dcterms:W3CDTF">2008-02-12T14:54:03Z</dcterms:created>
  <dcterms:modified xsi:type="dcterms:W3CDTF">2015-07-03T09:39:09Z</dcterms:modified>
</cp:coreProperties>
</file>