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notesMasterIdLst>
    <p:notesMasterId r:id="rId9"/>
  </p:notes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42" autoAdjust="0"/>
    <p:restoredTop sz="94660"/>
  </p:normalViewPr>
  <p:slideViewPr>
    <p:cSldViewPr>
      <p:cViewPr varScale="1">
        <p:scale>
          <a:sx n="78" d="100"/>
          <a:sy n="78" d="100"/>
        </p:scale>
        <p:origin x="-9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0039B3D-35F6-4D00-9B27-91F29B6668F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69267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itchFamily="34" charset="0"/>
                    <a:cs typeface="Angsana New" pitchFamily="18" charset="-34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ngsana New" pitchFamily="18" charset="-34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</p:grpSp>
      <p:sp>
        <p:nvSpPr>
          <p:cNvPr id="798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th-TH" noProof="0" smtClean="0"/>
              <a:t>Click to edit Master title style</a:t>
            </a:r>
          </a:p>
        </p:txBody>
      </p:sp>
      <p:sp>
        <p:nvSpPr>
          <p:cNvPr id="798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th-TH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200A402-3F8E-4A43-8392-97BE2F548B2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46036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0BAAFE-C62B-44A5-886B-FC2E9562D0E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0910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ADD3BC-3871-4085-9138-38D6A4BA1EC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6200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25C46-FBC7-41FE-B76D-3CB29E9148EA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4601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DA3EF-75AB-41E2-8427-DAFD113C671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235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86BB87-2D64-4E53-AB48-32FC4357FDB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46535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F38B6-CA20-444A-BE8E-B66C4383A6E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0369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669A1F-6D57-474E-9D11-552EC6A759C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598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92F58-079E-4615-B5F0-A481B0DB736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13442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94A658-2A9D-4200-AFB6-21A1E29B25A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19200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0BE9F9-3956-4959-B75E-9CAFE66C97B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0709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algn="ctr" eaLnBrk="1" hangingPunct="1">
              <a:defRPr/>
            </a:pPr>
            <a:endParaRPr kumimoji="1" lang="en-US" altLang="en-US" sz="2400" smtClean="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en-US" smtClean="0"/>
              <a:t>Click to edit Master text styles</a:t>
            </a:r>
          </a:p>
          <a:p>
            <a:pPr lvl="1"/>
            <a:r>
              <a:rPr lang="th-TH" altLang="en-US" smtClean="0"/>
              <a:t>Second level</a:t>
            </a:r>
          </a:p>
          <a:p>
            <a:pPr lvl="2"/>
            <a:r>
              <a:rPr lang="th-TH" altLang="en-US" smtClean="0"/>
              <a:t>Third level</a:t>
            </a:r>
          </a:p>
          <a:p>
            <a:pPr lvl="3"/>
            <a:r>
              <a:rPr lang="th-TH" altLang="en-US" smtClean="0"/>
              <a:t>Fourth level</a:t>
            </a:r>
          </a:p>
          <a:p>
            <a:pPr lvl="4"/>
            <a:r>
              <a:rPr lang="th-TH" altLang="en-US" smtClean="0"/>
              <a:t>Fifth level</a:t>
            </a:r>
          </a:p>
        </p:txBody>
      </p:sp>
      <p:sp>
        <p:nvSpPr>
          <p:cNvPr id="78859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r>
              <a:rPr lang="th-TH"/>
              <a:t>บทที่ 7</a:t>
            </a:r>
          </a:p>
        </p:txBody>
      </p:sp>
      <p:sp>
        <p:nvSpPr>
          <p:cNvPr id="78860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8861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F2896B7-FC11-4EC5-AD60-0D898E387B73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78" r:id="rId9"/>
    <p:sldLayoutId id="2147483779" r:id="rId10"/>
    <p:sldLayoutId id="2147483780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A985D3D-F037-4938-8640-FAAB6862A279}" type="slidenum">
              <a:rPr lang="en-US" altLang="en-US" sz="1400" smtClean="0">
                <a:solidFill>
                  <a:schemeClr val="bg2"/>
                </a:solidFill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th-TH" altLang="en-US" sz="1400" smtClean="0">
              <a:solidFill>
                <a:schemeClr val="bg2"/>
              </a:solidFill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349500"/>
            <a:ext cx="9144000" cy="1943100"/>
          </a:xfrm>
          <a:noFill/>
        </p:spPr>
        <p:txBody>
          <a:bodyPr anchor="ctr" anchorCtr="1"/>
          <a:lstStyle/>
          <a:p>
            <a:pPr algn="ctr" eaLnBrk="1" hangingPunct="1"/>
            <a:r>
              <a:rPr lang="th-TH" altLang="en-US" sz="5400" smtClean="0">
                <a:latin typeface="Angsana New" pitchFamily="18" charset="-34"/>
              </a:rPr>
              <a:t>บทที่ </a:t>
            </a:r>
            <a:r>
              <a:rPr lang="en-US" altLang="en-US" sz="5400" smtClean="0">
                <a:latin typeface="Angsana New" pitchFamily="18" charset="-34"/>
              </a:rPr>
              <a:t>8</a:t>
            </a:r>
            <a:br>
              <a:rPr lang="en-US" altLang="en-US" sz="5400" smtClean="0">
                <a:latin typeface="Angsana New" pitchFamily="18" charset="-34"/>
              </a:rPr>
            </a:br>
            <a:r>
              <a:rPr lang="th-TH" altLang="en-US" sz="5400" smtClean="0">
                <a:latin typeface="Angsana New" pitchFamily="18" charset="-34"/>
              </a:rPr>
              <a:t>การใช้เฟรม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A4C0E589-11AE-4949-8071-5197BA4D8521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th-TH" altLang="en-US" sz="1400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ความหมายของเฟรม </a:t>
            </a:r>
            <a:r>
              <a:rPr lang="en-US" altLang="en-US" smtClean="0">
                <a:latin typeface="Angsana New" pitchFamily="18" charset="-34"/>
              </a:rPr>
              <a:t>(Frame)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เฟรม หมายถึง หน้าต่างโปรแกรมบราวเซอร์ที่มีหน้าที่แสดงผลไฟล์เว็บเพจ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สามารถแบ่งส่วนของหน้าต่างออกเป็นหลายส่วนหรือหลายเฟรมได้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โดยแต่ละเฟรมสามารถแสดงไฟล์เว็บเพจเป็นอิสระจากกัน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170DC8-1ACC-447D-ACDF-3ADF98A9740E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th-TH" altLang="en-US" sz="1400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การสร้างเฟรมเซต </a:t>
            </a:r>
            <a:r>
              <a:rPr lang="en-US" altLang="en-US" smtClean="0">
                <a:latin typeface="Angsana New" pitchFamily="18" charset="-34"/>
              </a:rPr>
              <a:t>(Frameset)</a:t>
            </a:r>
            <a:endParaRPr lang="th-TH" altLang="en-US" smtClean="0">
              <a:latin typeface="Angsana New" pitchFamily="18" charset="-34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2400" cy="4506912"/>
          </a:xfrm>
        </p:spPr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เฟรมเซต คือ ไฟล์เว็บเพจที่เก็บรายละเอียดการแบ่งเฟรม เช่น มีกี่เฟรม แต่ละเฟรมมีขนาดเท่าใด แต่ละเฟรมแสดงไฟล์เว็บเพจชื่ออะไร เป็นต้น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การสร้างเฟรมเซต</a:t>
            </a:r>
            <a:endParaRPr lang="en-US" altLang="en-US" sz="36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ที่</a:t>
            </a:r>
            <a:r>
              <a:rPr lang="en-US" altLang="en-US" sz="3200" smtClean="0">
                <a:latin typeface="Angsana New" pitchFamily="18" charset="-34"/>
              </a:rPr>
              <a:t> Document bar</a:t>
            </a:r>
            <a:r>
              <a:rPr lang="th-TH" altLang="en-US" sz="3200" smtClean="0">
                <a:latin typeface="Angsana New" pitchFamily="18" charset="-34"/>
              </a:rPr>
              <a:t> คลิกปุ่ม</a:t>
            </a:r>
            <a:r>
              <a:rPr lang="en-US" altLang="en-US" sz="3200" smtClean="0">
                <a:latin typeface="Angsana New" pitchFamily="18" charset="-34"/>
              </a:rPr>
              <a:t>          </a:t>
            </a:r>
            <a:r>
              <a:rPr lang="th-TH" altLang="en-US" sz="3200" smtClean="0">
                <a:latin typeface="Angsana New" pitchFamily="18" charset="-34"/>
              </a:rPr>
              <a:t>  แล้วเลือกเมนู</a:t>
            </a:r>
            <a:r>
              <a:rPr lang="en-US" altLang="en-US" sz="3200" smtClean="0">
                <a:latin typeface="Angsana New" pitchFamily="18" charset="-34"/>
              </a:rPr>
              <a:t> Frame Borders</a:t>
            </a:r>
            <a:endParaRPr lang="th-TH" altLang="en-US" sz="3200" smtClean="0">
              <a:latin typeface="Angsana New" pitchFamily="18" charset="-34"/>
            </a:endParaRP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คลิกเมาส์ค้างไว้ที่เส้นแบ่งเฟรมแล้วลากออกจากขอบ</a:t>
            </a:r>
          </a:p>
          <a:p>
            <a:pPr lvl="1" eaLnBrk="1" hangingPunct="1"/>
            <a:endParaRPr lang="th-TH" altLang="en-US" smtClean="0">
              <a:latin typeface="Angsana New" pitchFamily="18" charset="-34"/>
            </a:endParaRPr>
          </a:p>
        </p:txBody>
      </p:sp>
      <p:pic>
        <p:nvPicPr>
          <p:cNvPr id="5125" name="Picture 5" descr="1-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550" y="4524375"/>
            <a:ext cx="420688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3449AB8-2019-4058-9869-0E24409B6C88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th-TH" altLang="en-US" sz="140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องค์ประกอบของเฟรมเซต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เฟรมเซต</a:t>
            </a:r>
            <a:r>
              <a:rPr lang="en-US" altLang="en-US" sz="3600" smtClean="0">
                <a:latin typeface="Angsana New" pitchFamily="18" charset="-34"/>
              </a:rPr>
              <a:t> (Frameset)</a:t>
            </a:r>
            <a:r>
              <a:rPr lang="th-TH" altLang="en-US" sz="3600" smtClean="0">
                <a:latin typeface="Angsana New" pitchFamily="18" charset="-34"/>
              </a:rPr>
              <a:t> เป็นองค์ประกอบที่เก็บรายละเอียดของเฟรมแต่ละเฟรมที่ถูกแบ่งออกจากกัน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เฟรม </a:t>
            </a:r>
            <a:r>
              <a:rPr lang="en-US" altLang="en-US" sz="3600" smtClean="0">
                <a:latin typeface="Angsana New" pitchFamily="18" charset="-34"/>
              </a:rPr>
              <a:t>(Frame)</a:t>
            </a:r>
            <a:r>
              <a:rPr lang="th-TH" altLang="en-US" sz="3600" smtClean="0">
                <a:latin typeface="Angsana New" pitchFamily="18" charset="-34"/>
              </a:rPr>
              <a:t> เป็นองค์ประกอบที่อยู่ภายในเฟรมเซต โดยจะเก็บรายละเอียดของเฟรมแต่ละเฟรม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E27C0B2-AAEF-4F2D-AF7E-8209DD06E922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th-TH" altLang="en-US" sz="1400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การปรับรายละเอียดคุณสมบัติ</a:t>
            </a:r>
            <a:br>
              <a:rPr lang="th-TH" altLang="en-US" smtClean="0">
                <a:latin typeface="Angsana New" pitchFamily="18" charset="-34"/>
              </a:rPr>
            </a:br>
            <a:r>
              <a:rPr lang="th-TH" altLang="en-US" smtClean="0">
                <a:latin typeface="Angsana New" pitchFamily="18" charset="-34"/>
              </a:rPr>
              <a:t>ของเฟรมเซตและเฟรม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การปรับคุณสมบัติของเฟรมเซตและเฟรมสามารถทำได้ที่หน้าต่าง</a:t>
            </a:r>
            <a:r>
              <a:rPr lang="en-US" altLang="en-US" sz="3600" smtClean="0">
                <a:latin typeface="Angsana New" pitchFamily="18" charset="-34"/>
              </a:rPr>
              <a:t> Properties Panel</a:t>
            </a:r>
            <a:endParaRPr lang="th-TH" altLang="en-US" sz="3600" smtClean="0">
              <a:latin typeface="Angsana New" pitchFamily="18" charset="-34"/>
            </a:endParaRPr>
          </a:p>
        </p:txBody>
      </p:sp>
      <p:pic>
        <p:nvPicPr>
          <p:cNvPr id="7173" name="Picture 6" descr="7-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3136900"/>
            <a:ext cx="7412038" cy="158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7" descr="7-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4797425"/>
            <a:ext cx="7412038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FD806253-1449-4D2B-9458-35861819AA10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th-TH" altLang="en-US" sz="1400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การกำหนดการแสดงผลไฟล์ในแต่ละเฟรม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แต่ละเฟรมสามารถแสดงผลไฟล์เว็บเพจเป็นอิสระจากกัน</a:t>
            </a:r>
          </a:p>
          <a:p>
            <a:pPr eaLnBrk="1" hangingPunct="1"/>
            <a:r>
              <a:rPr lang="th-TH" altLang="en-US" sz="3600" smtClean="0">
                <a:latin typeface="Angsana New" pitchFamily="18" charset="-34"/>
              </a:rPr>
              <a:t>การกำหนดว่าเฟรมใดจะแสดงผลไฟล์เว็บเพจใด สามารถทำได้ </a:t>
            </a:r>
            <a:r>
              <a:rPr lang="en-US" altLang="en-US" sz="3600" smtClean="0">
                <a:latin typeface="Angsana New" pitchFamily="18" charset="-34"/>
              </a:rPr>
              <a:t>2</a:t>
            </a:r>
            <a:r>
              <a:rPr lang="th-TH" altLang="en-US" sz="3600" smtClean="0">
                <a:latin typeface="Angsana New" pitchFamily="18" charset="-34"/>
              </a:rPr>
              <a:t> แนวทาง</a:t>
            </a:r>
          </a:p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แนวทางที่ </a:t>
            </a:r>
            <a:r>
              <a:rPr lang="en-US" altLang="en-US" sz="3200" smtClean="0">
                <a:latin typeface="Angsana New" pitchFamily="18" charset="-34"/>
              </a:rPr>
              <a:t>1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ใส่ข้อความหรือรูปภาพลงในเฟรมที่ต้องการ ได้เช่นเดียวกับการใส่ข้อความหรือรูปภาพลงในไฟล์เว็บเพจปกติ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hlink"/>
              </a:buClr>
              <a:buSzPct val="5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folHlink"/>
              </a:buClr>
              <a:buSzPct val="5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5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  <a:cs typeface="Angsana New" pitchFamily="18" charset="-34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DEE984F-1DE6-4F2A-8C30-CC4500A76E22}" type="slidenum">
              <a:rPr lang="en-US" altLang="en-US" sz="1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th-TH" altLang="en-US" sz="1400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h-TH" altLang="en-US" smtClean="0">
                <a:latin typeface="Angsana New" pitchFamily="18" charset="-34"/>
              </a:rPr>
              <a:t>การกำหนดการแสดงผลไฟล์ในแต่ละเฟรม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th-TH" altLang="en-US" sz="3200" smtClean="0">
                <a:latin typeface="Angsana New" pitchFamily="18" charset="-34"/>
              </a:rPr>
              <a:t>แนวทางที่ </a:t>
            </a:r>
            <a:r>
              <a:rPr lang="en-US" altLang="en-US" sz="3200" smtClean="0">
                <a:latin typeface="Angsana New" pitchFamily="18" charset="-34"/>
              </a:rPr>
              <a:t>2</a:t>
            </a:r>
            <a:endParaRPr lang="th-TH" altLang="en-US" sz="32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กำหนดไฟล์เว็บเพจที่จะแสดงในแต่ละเฟรม ที่หัวข้อ</a:t>
            </a:r>
            <a:r>
              <a:rPr lang="en-US" altLang="en-US" sz="2800" smtClean="0">
                <a:latin typeface="Angsana New" pitchFamily="18" charset="-34"/>
              </a:rPr>
              <a:t> Src</a:t>
            </a:r>
            <a:r>
              <a:rPr lang="th-TH" altLang="en-US" sz="2800" smtClean="0">
                <a:latin typeface="Angsana New" pitchFamily="18" charset="-34"/>
              </a:rPr>
              <a:t> ในหน้าต่าง </a:t>
            </a:r>
            <a:r>
              <a:rPr lang="en-US" altLang="en-US" sz="2800" smtClean="0">
                <a:latin typeface="Angsana New" pitchFamily="18" charset="-34"/>
              </a:rPr>
              <a:t>Properties Panel</a:t>
            </a:r>
            <a:endParaRPr lang="th-TH" altLang="en-US" sz="2800" smtClean="0">
              <a:latin typeface="Angsana New" pitchFamily="18" charset="-34"/>
            </a:endParaRPr>
          </a:p>
          <a:p>
            <a:pPr lvl="2" eaLnBrk="1" hangingPunct="1"/>
            <a:r>
              <a:rPr lang="th-TH" altLang="en-US" sz="2800" smtClean="0">
                <a:latin typeface="Angsana New" pitchFamily="18" charset="-34"/>
              </a:rPr>
              <a:t>หรือคลิกที่เมนูหลัก </a:t>
            </a:r>
            <a:r>
              <a:rPr lang="en-US" altLang="en-US" sz="2800" smtClean="0">
                <a:latin typeface="Angsana New" pitchFamily="18" charset="-34"/>
              </a:rPr>
              <a:t>File -&gt;</a:t>
            </a:r>
            <a:r>
              <a:rPr lang="th-TH" altLang="en-US" sz="2800" smtClean="0">
                <a:latin typeface="Angsana New" pitchFamily="18" charset="-34"/>
              </a:rPr>
              <a:t> </a:t>
            </a:r>
            <a:r>
              <a:rPr lang="en-US" altLang="en-US" sz="2800" smtClean="0">
                <a:latin typeface="Angsana New" pitchFamily="18" charset="-34"/>
              </a:rPr>
              <a:t>Open in Frame</a:t>
            </a:r>
            <a:endParaRPr lang="th-TH" altLang="en-US" sz="2800" smtClean="0"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Angsana New"/>
      </a:majorFont>
      <a:minorFont>
        <a:latin typeface="Tahoma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520</TotalTime>
  <Words>284</Words>
  <Application>Microsoft Office PowerPoint</Application>
  <PresentationFormat>On-screen Show (4:3)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Tahoma</vt:lpstr>
      <vt:lpstr>Angsana New</vt:lpstr>
      <vt:lpstr>Arial</vt:lpstr>
      <vt:lpstr>Wingdings</vt:lpstr>
      <vt:lpstr>Blends</vt:lpstr>
      <vt:lpstr>บทที่ 8 การใช้เฟรม</vt:lpstr>
      <vt:lpstr>ความหมายของเฟรม (Frame)</vt:lpstr>
      <vt:lpstr>การสร้างเฟรมเซต (Frameset)</vt:lpstr>
      <vt:lpstr>องค์ประกอบของเฟรมเซต</vt:lpstr>
      <vt:lpstr>การปรับรายละเอียดคุณสมบัติ ของเฟรมเซตและเฟรม</vt:lpstr>
      <vt:lpstr>การกำหนดการแสดงผลไฟล์ในแต่ละเฟรม</vt:lpstr>
      <vt:lpstr>การกำหนดการแสดงผลไฟล์ในแต่ละเฟรม</vt:lpstr>
    </vt:vector>
  </TitlesOfParts>
  <Company>qwe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qwe</dc:creator>
  <cp:lastModifiedBy>USER</cp:lastModifiedBy>
  <cp:revision>310</cp:revision>
  <dcterms:created xsi:type="dcterms:W3CDTF">2008-02-12T14:54:03Z</dcterms:created>
  <dcterms:modified xsi:type="dcterms:W3CDTF">2015-07-03T09:44:14Z</dcterms:modified>
</cp:coreProperties>
</file>