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0" r:id="rId5"/>
    <p:sldId id="261" r:id="rId6"/>
    <p:sldId id="262" r:id="rId7"/>
    <p:sldId id="264" r:id="rId8"/>
    <p:sldId id="263" r:id="rId9"/>
    <p:sldId id="259" r:id="rId10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6" y="-60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987574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10/26/2016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0" y="1275606"/>
            <a:ext cx="61561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h-TH" altLang="ko-KR" sz="4000" b="1" dirty="0" smtClean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การเขียนโปรแกรมคอมพิวเตอร์</a:t>
            </a:r>
            <a:r>
              <a:rPr lang="en-US" altLang="ko-KR" sz="4000" b="1" dirty="0" smtClean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                   </a:t>
            </a:r>
            <a:r>
              <a:rPr lang="en-US" altLang="ko-KR" sz="4000" b="1" dirty="0" smtClean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(Computer Programming)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95536" y="4948594"/>
            <a:ext cx="87484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57064" y="4564372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SP SUAN DUSIT" panose="02000000000000000000" pitchFamily="2" charset="0"/>
                <a:cs typeface="SP SUAN DUSIT" panose="02000000000000000000" pitchFamily="2" charset="0"/>
              </a:endParaRPr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0" y="4902428"/>
            <a:ext cx="9144000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Asst. Prof. </a:t>
            </a:r>
            <a:r>
              <a:rPr kumimoji="0" lang="en-US" altLang="ko-KR" sz="1600" b="1" dirty="0" err="1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Juthawut</a:t>
            </a:r>
            <a:r>
              <a:rPr kumimoji="0" lang="en-US" altLang="ko-KR" sz="1600" b="1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kumimoji="0" lang="en-US" altLang="ko-KR" sz="1600" b="1" dirty="0" err="1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Chantharamalee</a:t>
            </a:r>
            <a:r>
              <a:rPr kumimoji="0" lang="en-US" altLang="ko-KR" sz="1600" b="1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                                                                              Computer Science   @  </a:t>
            </a:r>
            <a:r>
              <a:rPr kumimoji="0" lang="en-US" altLang="ko-KR" sz="1600" b="1" dirty="0" err="1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Suan</a:t>
            </a:r>
            <a:r>
              <a:rPr kumimoji="0" lang="en-US" altLang="ko-KR" sz="1600" b="1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kumimoji="0" lang="en-US" altLang="ko-KR" sz="1600" b="1" dirty="0" err="1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Dusit</a:t>
            </a:r>
            <a:r>
              <a:rPr kumimoji="0" lang="en-US" altLang="ko-KR" sz="1600" b="1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University</a:t>
            </a:r>
            <a:endParaRPr kumimoji="0" lang="en-US" altLang="ko-KR" sz="1600" b="1" dirty="0">
              <a:solidFill>
                <a:srgbClr val="00B05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3" name="แผนผังลําดับงาน: กระบวนการสำรอง 2"/>
          <p:cNvSpPr/>
          <p:nvPr/>
        </p:nvSpPr>
        <p:spPr>
          <a:xfrm>
            <a:off x="421765" y="4434759"/>
            <a:ext cx="1008112" cy="360040"/>
          </a:xfrm>
          <a:prstGeom prst="flowChartAlternateProcess">
            <a:avLst/>
          </a:prstGeom>
          <a:solidFill>
            <a:srgbClr val="00B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Edit 10-2016</a:t>
            </a:r>
            <a:endParaRPr lang="th-TH" sz="1600" b="1" dirty="0">
              <a:solidFill>
                <a:schemeClr val="bg1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9535" y="3363838"/>
            <a:ext cx="279427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800" b="1" dirty="0" smtClean="0">
                <a:solidFill>
                  <a:schemeClr val="bg1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3204-2007</a:t>
            </a:r>
            <a:endParaRPr lang="en-US" altLang="ko-KR" sz="4800" b="1" dirty="0" smtClean="0">
              <a:solidFill>
                <a:schemeClr val="bg1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ko-KR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จุดประสงค์ของรายวิชา   เพื่อให้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1.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เข้าใจเกี่ยวกับโครงสร้างและองค์ประกอบของโปรแกรมคอมพิวเตอร์</a:t>
            </a:r>
          </a:p>
          <a:p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2.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มีทักษะในการพัฒนาโปรแกรมคอมพิวเตอร์</a:t>
            </a:r>
          </a:p>
          <a:p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3.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มีทักษะในการตรวจสอบและแก้ไขข้อผิดพลาดของโปรแกรม</a:t>
            </a:r>
          </a:p>
          <a:p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4.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มีคุณลักษณะนิสัยที่พึงประสงค์และเจตคติที่ดีในวิชาชีพคอมพิวเตอร์ธุรกิจ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การเขียนโปรแกรม</a:t>
            </a:r>
            <a:r>
              <a:rPr lang="th-TH" altLang="ko-KR" sz="3200" dirty="0" smtClean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คอมพิวเตอร์ </a:t>
            </a:r>
            <a:r>
              <a:rPr lang="en-US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(Computer Programming</a:t>
            </a:r>
            <a:r>
              <a:rPr lang="en-US" altLang="ko-KR" sz="3200" dirty="0" smtClean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)</a:t>
            </a:r>
            <a:endParaRPr lang="en-US" altLang="ko-KR" sz="3200" dirty="0">
              <a:solidFill>
                <a:srgbClr val="00B050"/>
              </a:solidFill>
              <a:latin typeface="SP SUAN DUSIT" panose="02000000000000000000" pitchFamily="2" charset="0"/>
              <a:ea typeface="맑은 고딕" pitchFamily="50" charset="-127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ko-KR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สมรรถนะรายวิชา 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แสดง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ความรู้เกี่ยวกับ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หลักการออกแบบและ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พัฒนา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โปรแกรม</a:t>
            </a:r>
          </a:p>
          <a:p>
            <a:pPr marL="342900" indent="-342900">
              <a:buFont typeface="+mj-lt"/>
              <a:buAutoNum type="arabicPeriod"/>
            </a:pP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ออกแบบ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และพัฒนาโปรแกรมในงาน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ธุรกิจ</a:t>
            </a:r>
            <a:endParaRPr lang="ko-KR" altLang="en-US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en-US" sz="3200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การเขียนโปรแกรมคอมพิวเตอร์ </a:t>
            </a:r>
            <a:r>
              <a:rPr lang="en-US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(Computer Programming)</a:t>
            </a:r>
          </a:p>
        </p:txBody>
      </p:sp>
    </p:spTree>
    <p:extLst>
      <p:ext uri="{BB962C8B-B14F-4D97-AF65-F5344CB8AC3E}">
        <p14:creationId xmlns:p14="http://schemas.microsoft.com/office/powerpoint/2010/main" val="319574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ko-KR" sz="32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คำอธิบาย</a:t>
            </a:r>
            <a:r>
              <a:rPr lang="th-TH" altLang="ko-KR" sz="3200" b="1" dirty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รายวิชา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algn="thaiDist"/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  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ศึกษาและปฏิบัติเกี่ยวกับหลักการเขียนโปรแกรม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ด้วยภาษาคอมพิวเตอร์ </a:t>
            </a:r>
            <a:r>
              <a:rPr lang="th-TH" altLang="ko-KR" sz="2800" dirty="0" err="1" smtClean="0">
                <a:latin typeface="SP SUAN DUSIT" panose="02000000000000000000" pitchFamily="2" charset="0"/>
                <a:cs typeface="SP SUAN DUSIT" panose="02000000000000000000" pitchFamily="2" charset="0"/>
              </a:rPr>
              <a:t>คําสั่ง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รับและแสดงผล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ข้อมูลชนิดของข้อมูล  โครงสร้าง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โปรแกรมแบบ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ต่าง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ๆ การจัดการ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แฟ้มข้อมูลเบื้องต้น 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เครื่อง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มือช่วย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เขียน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โปรแกรมการ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เขียนโปรแกรมขนาดเล็ก</a:t>
            </a:r>
            <a:r>
              <a:rPr lang="th-TH" altLang="ko-KR" sz="2800" dirty="0" err="1">
                <a:latin typeface="SP SUAN DUSIT" panose="02000000000000000000" pitchFamily="2" charset="0"/>
                <a:cs typeface="SP SUAN DUSIT" panose="02000000000000000000" pitchFamily="2" charset="0"/>
              </a:rPr>
              <a:t>สําหรับ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งานธุรกิจ  กรณีศึกษา</a:t>
            </a:r>
            <a:endParaRPr lang="ko-KR" altLang="en-US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en-US" sz="3200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การเขียนโปรแกรมคอมพิวเตอร์ </a:t>
            </a:r>
            <a:r>
              <a:rPr lang="en-US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(Computer Programming)</a:t>
            </a:r>
          </a:p>
        </p:txBody>
      </p:sp>
    </p:spTree>
    <p:extLst>
      <p:ext uri="{BB962C8B-B14F-4D97-AF65-F5344CB8AC3E}">
        <p14:creationId xmlns:p14="http://schemas.microsoft.com/office/powerpoint/2010/main" val="308496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ko-KR" sz="32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เนื้อหารายวิชา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</p:spPr>
        <p:txBody>
          <a:bodyPr/>
          <a:lstStyle/>
          <a:p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1 องค์ประกอบ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คอมพิวเตอร์</a:t>
            </a:r>
            <a:endParaRPr lang="th-TH" altLang="ko-KR" sz="28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2 ภาษา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สำหรับการพัฒนาโปรแกรม</a:t>
            </a:r>
            <a:endParaRPr lang="th-TH" altLang="ko-KR" sz="28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3 วงจร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การออกแบบและพัฒนาโปรแกรม</a:t>
            </a:r>
            <a:endParaRPr lang="th-TH" altLang="ko-KR" sz="28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4 การ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วิเคราะห์ปัญหาสำหรับการ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ออกแบบโปรแกรม</a:t>
            </a:r>
          </a:p>
          <a:p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5 การเขียนผังงานของโปรแกรม</a:t>
            </a:r>
            <a:endParaRPr lang="th-TH" altLang="ko-KR" sz="28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en-US" sz="3200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การเขียนโปรแกรมคอมพิวเตอร์ </a:t>
            </a:r>
            <a:r>
              <a:rPr lang="en-US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(Computer Programming)</a:t>
            </a:r>
          </a:p>
        </p:txBody>
      </p:sp>
    </p:spTree>
    <p:extLst>
      <p:ext uri="{BB962C8B-B14F-4D97-AF65-F5344CB8AC3E}">
        <p14:creationId xmlns:p14="http://schemas.microsoft.com/office/powerpoint/2010/main" val="276246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843558"/>
            <a:ext cx="8496944" cy="460648"/>
          </a:xfrm>
        </p:spPr>
        <p:txBody>
          <a:bodyPr/>
          <a:lstStyle/>
          <a:p>
            <a:r>
              <a:rPr lang="th-TH" altLang="ko-KR" sz="32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เนื้อหารายวิชา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0"/>
          </p:nvPr>
        </p:nvSpPr>
        <p:spPr>
          <a:xfrm>
            <a:off x="405880" y="1419622"/>
            <a:ext cx="8496944" cy="2995737"/>
          </a:xfrm>
        </p:spPr>
        <p:txBody>
          <a:bodyPr/>
          <a:lstStyle/>
          <a:p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6 การเขียนอัลกอริทึม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โปรแกรม</a:t>
            </a:r>
          </a:p>
          <a:p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7 การเขียนรหัส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เทียม</a:t>
            </a:r>
          </a:p>
          <a:p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บท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 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8 การ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ทำงานแบบลำดับ และมีการตัดสินใจ</a:t>
            </a:r>
            <a:endParaRPr lang="th-TH" altLang="ko-KR" sz="28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9 การประยุกต์การ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ทำซ้ำ</a:t>
            </a:r>
          </a:p>
          <a:p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บท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ที่ 10 การประมวลผลแบบ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อาร์เรย์</a:t>
            </a:r>
          </a:p>
          <a:p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บทที่ 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11 การ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เขียนโปรแกรมเชิงวัตถุ</a:t>
            </a:r>
            <a:endParaRPr lang="th-TH" altLang="ko-KR" sz="28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en-US" sz="3200" dirty="0" smtClean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en-US" sz="3200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การเขียนโปรแกรมคอมพิวเตอร์ </a:t>
            </a:r>
            <a:r>
              <a:rPr lang="en-US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(Computer Programming)</a:t>
            </a:r>
          </a:p>
        </p:txBody>
      </p:sp>
    </p:spTree>
    <p:extLst>
      <p:ext uri="{BB962C8B-B14F-4D97-AF65-F5344CB8AC3E}">
        <p14:creationId xmlns:p14="http://schemas.microsoft.com/office/powerpoint/2010/main" val="6440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altLang="ko-KR" sz="32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การเก็บคะแนน</a:t>
            </a:r>
            <a:endParaRPr lang="en-US" sz="32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6" name="Content Placeholder 4"/>
          <p:cNvSpPr>
            <a:spLocks noGrp="1"/>
          </p:cNvSpPr>
          <p:nvPr>
            <p:ph idx="10"/>
          </p:nvPr>
        </p:nvSpPr>
        <p:spPr>
          <a:xfrm>
            <a:off x="405880" y="1664245"/>
            <a:ext cx="8496944" cy="2995737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กิจนิสัย	20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คะแนน</a:t>
            </a:r>
          </a:p>
          <a:p>
            <a:pPr marL="342900" indent="-342900">
              <a:buAutoNum type="arabicPeriod"/>
            </a:pP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มอบหมายงาน	30 	คะแนน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สอบกลางภาค 	20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คะแนน</a:t>
            </a:r>
          </a:p>
          <a:p>
            <a:pPr marL="342900" indent="-342900">
              <a:buFont typeface="Arial" pitchFamily="34" charset="0"/>
              <a:buAutoNum type="arabicPeriod"/>
            </a:pP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สอบปลายภาค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30 </a:t>
            </a:r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	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คะแนน</a:t>
            </a:r>
          </a:p>
          <a:p>
            <a:r>
              <a:rPr lang="th-TH" altLang="ko-KR" sz="2800" dirty="0"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ko-KR" sz="2800" dirty="0" smtClean="0">
                <a:latin typeface="SP SUAN DUSIT" panose="02000000000000000000" pitchFamily="2" charset="0"/>
                <a:cs typeface="SP SUAN DUSIT" panose="02000000000000000000" pitchFamily="2" charset="0"/>
              </a:rPr>
              <a:t>   </a:t>
            </a:r>
            <a:r>
              <a:rPr lang="th-TH" altLang="ko-KR" sz="2800" b="1" dirty="0" smtClean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คะแนนเต็ม</a:t>
            </a:r>
            <a:r>
              <a:rPr lang="th-TH" altLang="ko-KR" sz="28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ko-KR" sz="2800" b="1" dirty="0" smtClean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   100 </a:t>
            </a:r>
            <a:r>
              <a:rPr lang="th-TH" altLang="ko-KR" sz="2800" b="1" dirty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	คะแนน</a:t>
            </a:r>
          </a:p>
          <a:p>
            <a:endParaRPr lang="th-TH" altLang="ko-KR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342900" indent="-342900">
              <a:buFont typeface="Arial" pitchFamily="34" charset="0"/>
              <a:buAutoNum type="arabicPeriod"/>
            </a:pPr>
            <a:endParaRPr lang="th-TH" altLang="ko-KR" sz="2800" dirty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342900" indent="-342900">
              <a:buAutoNum type="arabicPeriod"/>
            </a:pPr>
            <a:endParaRPr lang="th-TH" altLang="ko-KR" sz="28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  <a:p>
            <a:pPr marL="342900" indent="-342900">
              <a:buAutoNum type="arabicPeriod" startAt="8"/>
            </a:pPr>
            <a:endParaRPr lang="th-TH" altLang="ko-KR" sz="2800" dirty="0" smtClean="0"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4466"/>
          </a:xfrm>
        </p:spPr>
        <p:txBody>
          <a:bodyPr/>
          <a:lstStyle/>
          <a:p>
            <a:r>
              <a:rPr lang="en-US" sz="3200" dirty="0">
                <a:solidFill>
                  <a:srgbClr val="00B05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 </a:t>
            </a:r>
            <a:r>
              <a:rPr lang="th-TH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การเขียนโปรแกรมคอมพิวเตอร์ </a:t>
            </a:r>
            <a:r>
              <a:rPr lang="en-US" altLang="ko-KR" sz="3200" dirty="0">
                <a:solidFill>
                  <a:srgbClr val="00B050"/>
                </a:solidFill>
                <a:latin typeface="SP SUAN DUSIT" panose="02000000000000000000" pitchFamily="2" charset="0"/>
                <a:ea typeface="맑은 고딕" pitchFamily="50" charset="-127"/>
                <a:cs typeface="SP SUAN DUSIT" panose="02000000000000000000" pitchFamily="2" charset="0"/>
              </a:rPr>
              <a:t>(Computer Programming)</a:t>
            </a:r>
          </a:p>
        </p:txBody>
      </p:sp>
    </p:spTree>
    <p:extLst>
      <p:ext uri="{BB962C8B-B14F-4D97-AF65-F5344CB8AC3E}">
        <p14:creationId xmlns:p14="http://schemas.microsoft.com/office/powerpoint/2010/main" val="401713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691680" y="2067694"/>
            <a:ext cx="4608512" cy="884466"/>
          </a:xfrm>
        </p:spPr>
        <p:txBody>
          <a:bodyPr/>
          <a:lstStyle/>
          <a:p>
            <a:r>
              <a:rPr lang="en-US" altLang="ko-KR" sz="9600" dirty="0" smtClean="0">
                <a:solidFill>
                  <a:srgbClr val="7030A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The End</a:t>
            </a:r>
            <a:endParaRPr lang="ko-KR" altLang="en-US" sz="9600" dirty="0">
              <a:solidFill>
                <a:srgbClr val="7030A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79912" y="3003798"/>
            <a:ext cx="4320480" cy="460648"/>
          </a:xfrm>
        </p:spPr>
        <p:txBody>
          <a:bodyPr/>
          <a:lstStyle/>
          <a:p>
            <a:pPr lvl="0"/>
            <a:r>
              <a:rPr lang="en-US" altLang="ko-KR" sz="6000" b="1" dirty="0" smtClean="0">
                <a:solidFill>
                  <a:srgbClr val="0070C0"/>
                </a:solidFill>
                <a:latin typeface="SP SUAN DUSIT" panose="02000000000000000000" pitchFamily="2" charset="0"/>
                <a:cs typeface="SP SUAN DUSIT" panose="02000000000000000000" pitchFamily="2" charset="0"/>
              </a:rPr>
              <a:t>Introduction</a:t>
            </a:r>
            <a:endParaRPr lang="en-US" sz="6000" b="1" dirty="0">
              <a:solidFill>
                <a:srgbClr val="0070C0"/>
              </a:solidFill>
              <a:latin typeface="SP SUAN DUSIT" panose="02000000000000000000" pitchFamily="2" charset="0"/>
              <a:cs typeface="SP SUAN DUSIT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297</Words>
  <Application>Microsoft Office PowerPoint</Application>
  <PresentationFormat>นำเสนอทางหน้าจอ (16:9)</PresentationFormat>
  <Paragraphs>44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2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10" baseType="lpstr">
      <vt:lpstr>Office Theme</vt:lpstr>
      <vt:lpstr>Custom Design</vt:lpstr>
      <vt:lpstr>งานนำเสนอ PowerPoint</vt:lpstr>
      <vt:lpstr> การเขียนโปรแกรมคอมพิวเตอร์ (Computer Programming)</vt:lpstr>
      <vt:lpstr>  การเขียนโปรแกรมคอมพิวเตอร์ (Computer Programming)</vt:lpstr>
      <vt:lpstr>  การเขียนโปรแกรมคอมพิวเตอร์ (Computer Programming)</vt:lpstr>
      <vt:lpstr>  การเขียนโปรแกรมคอมพิวเตอร์ (Computer Programming)</vt:lpstr>
      <vt:lpstr>  การเขียนโปรแกรมคอมพิวเตอร์ (Computer Programming)</vt:lpstr>
      <vt:lpstr> การเขียนโปรแกรมคอมพิวเตอร์ (Computer Programming)</vt:lpstr>
      <vt:lpstr>The End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lab11</cp:lastModifiedBy>
  <cp:revision>73</cp:revision>
  <dcterms:created xsi:type="dcterms:W3CDTF">2014-04-01T16:27:38Z</dcterms:created>
  <dcterms:modified xsi:type="dcterms:W3CDTF">2016-10-26T07:34:08Z</dcterms:modified>
</cp:coreProperties>
</file>