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60" r:id="rId5"/>
    <p:sldId id="261" r:id="rId6"/>
    <p:sldId id="262" r:id="rId7"/>
    <p:sldId id="264" r:id="rId8"/>
    <p:sldId id="263" r:id="rId9"/>
    <p:sldId id="259" r:id="rId10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6" y="-60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987574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1275606"/>
            <a:ext cx="615617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h-TH" altLang="ko-KR" sz="4000" b="1" dirty="0" smtClean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การพัฒนาระบบพาณิชย์อิเล็กทรอนิกส์</a:t>
            </a:r>
            <a:r>
              <a:rPr lang="en-US" altLang="ko-KR" sz="4000" b="1" dirty="0" smtClean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                   (</a:t>
            </a:r>
            <a:r>
              <a:rPr lang="en-US" altLang="ko-KR" sz="4000" b="1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E-Commerce System Development)</a:t>
            </a:r>
            <a:endParaRPr lang="en-US" altLang="ko-KR" sz="4000" b="1" dirty="0" smtClean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395536" y="4948594"/>
            <a:ext cx="8748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57064" y="4564372"/>
            <a:ext cx="937514" cy="230402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SP SUAN DUSIT" panose="02000000000000000000" pitchFamily="2" charset="0"/>
                <a:cs typeface="SP SUAN DUSIT" panose="02000000000000000000" pitchFamily="2" charset="0"/>
              </a:endParaRPr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0" y="4902428"/>
            <a:ext cx="9144000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Asst. Prof. </a:t>
            </a:r>
            <a:r>
              <a:rPr kumimoji="0" lang="en-US" altLang="ko-KR" sz="1600" b="1" dirty="0" err="1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Juthawut</a:t>
            </a:r>
            <a:r>
              <a:rPr kumimoji="0" lang="en-US" altLang="ko-KR" sz="1600" b="1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kumimoji="0" lang="en-US" altLang="ko-KR" sz="1600" b="1" dirty="0" err="1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Chantharamalee</a:t>
            </a:r>
            <a:r>
              <a:rPr kumimoji="0" lang="en-US" altLang="ko-KR" sz="1600" b="1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                                                               Computer Science   @  </a:t>
            </a:r>
            <a:r>
              <a:rPr kumimoji="0" lang="en-US" altLang="ko-KR" sz="1600" b="1" dirty="0" err="1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Suan</a:t>
            </a:r>
            <a:r>
              <a:rPr kumimoji="0" lang="en-US" altLang="ko-KR" sz="1600" b="1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kumimoji="0" lang="en-US" altLang="ko-KR" sz="1600" b="1" dirty="0" err="1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Dusit</a:t>
            </a:r>
            <a:r>
              <a:rPr kumimoji="0" lang="en-US" altLang="ko-KR" sz="1600" b="1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University</a:t>
            </a:r>
            <a:endParaRPr kumimoji="0" lang="en-US" altLang="ko-KR" sz="1600" b="1" dirty="0">
              <a:solidFill>
                <a:srgbClr val="00B05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แผนผังลําดับงาน: กระบวนการสำรอง 2"/>
          <p:cNvSpPr/>
          <p:nvPr/>
        </p:nvSpPr>
        <p:spPr>
          <a:xfrm>
            <a:off x="421765" y="4434759"/>
            <a:ext cx="1008112" cy="360040"/>
          </a:xfrm>
          <a:prstGeom prst="flowChartAlternateProcess">
            <a:avLst/>
          </a:prstGeom>
          <a:solidFill>
            <a:srgbClr val="00B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Edit 10-2016</a:t>
            </a:r>
            <a:endParaRPr lang="th-TH" sz="16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291830"/>
            <a:ext cx="25782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800" b="1" dirty="0" smtClean="0">
                <a:solidFill>
                  <a:schemeClr val="bg1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3204-2109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ko-KR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จุดประสงค์ของรายวิชา   เพื่อให้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th-TH" altLang="ko-KR" sz="2800" dirty="0" smtClean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เข้าใจเกี่ยวกับ</a:t>
            </a:r>
            <a:r>
              <a:rPr lang="th-TH" altLang="ko-KR" sz="2800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พาณิชย์อิเล็กทรอนิกส์</a:t>
            </a:r>
          </a:p>
          <a:p>
            <a:pPr marL="342900" indent="-342900">
              <a:buFont typeface="+mj-lt"/>
              <a:buAutoNum type="arabicPeriod"/>
            </a:pPr>
            <a:r>
              <a:rPr lang="th-TH" altLang="ko-KR" sz="2800" dirty="0" smtClean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มี</a:t>
            </a:r>
            <a:r>
              <a:rPr lang="th-TH" altLang="ko-KR" sz="2800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ทักษะเกี่ยวกับการ</a:t>
            </a:r>
            <a:r>
              <a:rPr lang="th-TH" altLang="ko-KR" sz="2800" dirty="0" smtClean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จัดทำเว็บไซต์พาณิชย์อิเล็กทรอนิกส์</a:t>
            </a:r>
          </a:p>
          <a:p>
            <a:pPr marL="342900" indent="-342900">
              <a:buFont typeface="+mj-lt"/>
              <a:buAutoNum type="arabicPeriod"/>
            </a:pPr>
            <a:r>
              <a:rPr lang="th-TH" altLang="ko-KR" sz="2800" dirty="0" smtClean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มีคุณลักษณะ</a:t>
            </a:r>
            <a:r>
              <a:rPr lang="th-TH" altLang="ko-KR" sz="2800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นิสัย</a:t>
            </a:r>
            <a:r>
              <a:rPr lang="th-TH" altLang="ko-KR" sz="2800" dirty="0" smtClean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ที่พึงประสงค์ และ</a:t>
            </a:r>
            <a:r>
              <a:rPr lang="th-TH" altLang="ko-KR" sz="2800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เจตคติ</a:t>
            </a:r>
            <a:r>
              <a:rPr lang="th-TH" altLang="ko-KR" sz="2800" dirty="0" smtClean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ที่ดี</a:t>
            </a:r>
            <a:r>
              <a:rPr lang="th-TH" altLang="ko-KR" sz="2800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ในวิชาชีพ</a:t>
            </a:r>
            <a:r>
              <a:rPr lang="th-TH" altLang="ko-KR" sz="2800" dirty="0" smtClean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คอมพิวเตอร์ธุรกิจ</a:t>
            </a:r>
            <a:endParaRPr lang="ko-KR" altLang="en-US" sz="2800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ko-KR" sz="3200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การพัฒนาระบบพาณิชย์อิเล็กทรอนิกส์ </a:t>
            </a:r>
            <a:r>
              <a:rPr lang="th-TH" altLang="ko-KR" sz="3200" dirty="0" smtClean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(</a:t>
            </a:r>
            <a:r>
              <a:rPr lang="en-US" altLang="ko-KR" sz="3200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E-Commerce System Development)</a:t>
            </a: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ko-KR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สมรรถนะรายวิชา 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แสดง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ความรู้เกี่ยวกับหลักการพาณิชย์อิเล็กทรอนิกส์ </a:t>
            </a:r>
            <a:endParaRPr lang="th-TH" altLang="ko-KR" sz="2800" dirty="0" smtClean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พัฒนาเว็บไซต์เพื่อการพาณิชย์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อิเล็กทรอนิกส์</a:t>
            </a:r>
            <a:endParaRPr lang="ko-KR" altLang="en-US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en-US" sz="3200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ko-KR" sz="3200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การพัฒนาระบบพาณิชย์อิเล็กทรอนิกส์ </a:t>
            </a:r>
            <a:r>
              <a:rPr lang="th-TH" altLang="ko-KR" sz="3200" dirty="0" smtClean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(</a:t>
            </a:r>
            <a:r>
              <a:rPr lang="en-US" altLang="ko-KR" sz="3200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E-Commerce System Development)</a:t>
            </a:r>
          </a:p>
        </p:txBody>
      </p:sp>
    </p:spTree>
    <p:extLst>
      <p:ext uri="{BB962C8B-B14F-4D97-AF65-F5344CB8AC3E}">
        <p14:creationId xmlns:p14="http://schemas.microsoft.com/office/powerpoint/2010/main" val="319574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ko-KR" sz="3200" b="1" dirty="0" smtClean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คำอธิบาย</a:t>
            </a:r>
            <a:r>
              <a:rPr lang="th-TH" altLang="ko-KR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รายวิชา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algn="thaiDist"/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    ศึกษาและปฏิบัติ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เกี่ยวกับ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หลักการจัดทำพาณิชย์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อิเล็กทรอนิกส์ 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การวางแผนการขายสินค้าบนอินเทอร์เน็ต การประชาสัมพันธ์สินค้า ระบบการสั่งซื้อ ระบบการคลัง ระบบชำระเงิน การส่งสินค้า กฎหมาย จรรยาบรรณการประ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หอบ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กิจการพาณิชย์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อิเล็กทรอนิกส์ จัดทำ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เว็บไซต์พาณิชย์อิเล็กทรอนิกส์ กรณีศึกษา</a:t>
            </a:r>
            <a:endParaRPr lang="ko-KR" altLang="en-US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en-US" sz="3200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ko-KR" sz="3200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การพัฒนาระบบพาณิชย์อิเล็กทรอนิกส์ </a:t>
            </a:r>
            <a:r>
              <a:rPr lang="th-TH" altLang="ko-KR" sz="3200" dirty="0" smtClean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(</a:t>
            </a:r>
            <a:r>
              <a:rPr lang="en-US" altLang="ko-KR" sz="3200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E-Commerce System Development)</a:t>
            </a:r>
          </a:p>
        </p:txBody>
      </p:sp>
    </p:spTree>
    <p:extLst>
      <p:ext uri="{BB962C8B-B14F-4D97-AF65-F5344CB8AC3E}">
        <p14:creationId xmlns:p14="http://schemas.microsoft.com/office/powerpoint/2010/main" val="308496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ko-KR" sz="3200" b="1" dirty="0" smtClean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เนื้อหารายวิชา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</p:spPr>
        <p:txBody>
          <a:bodyPr/>
          <a:lstStyle/>
          <a:p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1 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ความรู้เบื้องต้นในเทคโนโลยีอินเทอร์เน็ต</a:t>
            </a:r>
            <a:endParaRPr lang="th-TH" altLang="ko-KR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บท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 2 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วิธีใช้อินเทอร์เน็ตและการเชื่อมต่อคอมพิวเตอร์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เข้าสู่อินเทอร์เน็ต</a:t>
            </a:r>
          </a:p>
          <a:p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บท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 3 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การใช้ </a:t>
            </a:r>
            <a:r>
              <a:rPr lang="en-US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PHP 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เบื้องต้น</a:t>
            </a:r>
          </a:p>
          <a:p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บท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 4 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การจัดทำตะกร้าและระบบโปรแกรมสำหรับใช้งานระบบพาณิชย์อิเล็กทรอนิกส์</a:t>
            </a:r>
          </a:p>
          <a:p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5 พาณิชย์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อิเล็กทรอนิกส์เบื้องต้น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en-US" sz="3200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ko-KR" sz="3200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การพัฒนาระบบพาณิชย์อิเล็กทรอนิกส์ </a:t>
            </a:r>
            <a:r>
              <a:rPr lang="th-TH" altLang="ko-KR" sz="3200" dirty="0" smtClean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(</a:t>
            </a:r>
            <a:r>
              <a:rPr lang="en-US" altLang="ko-KR" sz="3200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E-Commerce System Development)</a:t>
            </a:r>
          </a:p>
        </p:txBody>
      </p:sp>
    </p:spTree>
    <p:extLst>
      <p:ext uri="{BB962C8B-B14F-4D97-AF65-F5344CB8AC3E}">
        <p14:creationId xmlns:p14="http://schemas.microsoft.com/office/powerpoint/2010/main" val="276246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ko-KR" sz="3200" b="1" dirty="0" smtClean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เนื้อหารายวิชา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</p:spPr>
        <p:txBody>
          <a:bodyPr/>
          <a:lstStyle/>
          <a:p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6 ลูกค้าและตลาดของธุรกิจในอินเทอร์เน็ต</a:t>
            </a:r>
            <a:endParaRPr lang="th-TH" altLang="ko-KR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บท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 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7 การสร้างร้านค้าบนเว็บ</a:t>
            </a:r>
            <a:endParaRPr lang="th-TH" altLang="ko-KR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บท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 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8 การ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ประชาสัมพันธ์ร้านค้าบนอินเทอร์เน็ต</a:t>
            </a:r>
          </a:p>
          <a:p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บท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 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9 กฎหมายพาณิชย์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ธุรกรรมทางอิเล็กทรอนิกส์</a:t>
            </a:r>
          </a:p>
          <a:p>
            <a:endParaRPr lang="th-TH" altLang="ko-KR" sz="2800" dirty="0" smtClean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en-US" sz="3200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ko-KR" sz="3200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การพัฒนาระบบพาณิชย์อิเล็กทรอนิกส์ </a:t>
            </a:r>
            <a:r>
              <a:rPr lang="th-TH" altLang="ko-KR" sz="3200" dirty="0" smtClean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(</a:t>
            </a:r>
            <a:r>
              <a:rPr lang="en-US" altLang="ko-KR" sz="3200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E-Commerce System Development)</a:t>
            </a:r>
          </a:p>
        </p:txBody>
      </p:sp>
    </p:spTree>
    <p:extLst>
      <p:ext uri="{BB962C8B-B14F-4D97-AF65-F5344CB8AC3E}">
        <p14:creationId xmlns:p14="http://schemas.microsoft.com/office/powerpoint/2010/main" val="40860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ko-KR" sz="3200" b="1" dirty="0" smtClean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การเก็บคะแนน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กิจนิสัย	20 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	คะแนน</a:t>
            </a:r>
          </a:p>
          <a:p>
            <a:pPr marL="342900" indent="-342900">
              <a:buAutoNum type="arabicPeriod"/>
            </a:pP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มอบหมายงาน	30 	คะแนน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สอบกลางภาค 	20 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คะแนน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สอบปลายภาค </a:t>
            </a:r>
            <a:r>
              <a:rPr lang="th-TH" altLang="ko-KR" sz="280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altLang="ko-KR" sz="2800" smtClean="0">
                <a:latin typeface="SP SUAN DUSIT" panose="02000000000000000000" pitchFamily="2" charset="0"/>
                <a:cs typeface="SP SUAN DUSIT" panose="02000000000000000000" pitchFamily="2" charset="0"/>
              </a:rPr>
              <a:t>30 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คะแนน</a:t>
            </a:r>
          </a:p>
          <a:p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  <a:r>
              <a:rPr lang="th-TH" altLang="ko-KR" sz="2800" b="1" dirty="0" smtClean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คะแนนเต็ม</a:t>
            </a:r>
            <a:r>
              <a:rPr lang="th-TH" altLang="ko-KR" sz="28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ko-KR" sz="2800" b="1" dirty="0" smtClean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100 </a:t>
            </a:r>
            <a:r>
              <a:rPr lang="th-TH" altLang="ko-KR" sz="28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คะแนน</a:t>
            </a:r>
          </a:p>
          <a:p>
            <a:endParaRPr lang="th-TH" altLang="ko-KR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342900" indent="-342900">
              <a:buFont typeface="Arial" pitchFamily="34" charset="0"/>
              <a:buAutoNum type="arabicPeriod"/>
            </a:pPr>
            <a:endParaRPr lang="th-TH" altLang="ko-KR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342900" indent="-342900">
              <a:buAutoNum type="arabicPeriod"/>
            </a:pPr>
            <a:endParaRPr lang="th-TH" altLang="ko-KR" sz="2800" dirty="0" smtClean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342900" indent="-342900">
              <a:buAutoNum type="arabicPeriod" startAt="8"/>
            </a:pPr>
            <a:endParaRPr lang="th-TH" altLang="ko-KR" sz="2800" dirty="0" smtClean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en-US" sz="3200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ko-KR" sz="3200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การพัฒนาระบบพาณิชย์อิเล็กทรอนิกส์ </a:t>
            </a:r>
            <a:r>
              <a:rPr lang="th-TH" altLang="ko-KR" sz="3200" dirty="0" smtClean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(</a:t>
            </a:r>
            <a:r>
              <a:rPr lang="en-US" altLang="ko-KR" sz="3200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E-Commerce System Development)</a:t>
            </a:r>
          </a:p>
        </p:txBody>
      </p:sp>
    </p:spTree>
    <p:extLst>
      <p:ext uri="{BB962C8B-B14F-4D97-AF65-F5344CB8AC3E}">
        <p14:creationId xmlns:p14="http://schemas.microsoft.com/office/powerpoint/2010/main" val="401713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91680" y="2067694"/>
            <a:ext cx="4608512" cy="884466"/>
          </a:xfrm>
        </p:spPr>
        <p:txBody>
          <a:bodyPr/>
          <a:lstStyle/>
          <a:p>
            <a:r>
              <a:rPr lang="en-US" altLang="ko-KR" sz="9600" dirty="0" smtClean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The End</a:t>
            </a:r>
            <a:endParaRPr lang="ko-KR" altLang="en-US" sz="9600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79912" y="3003798"/>
            <a:ext cx="4320480" cy="460648"/>
          </a:xfrm>
        </p:spPr>
        <p:txBody>
          <a:bodyPr/>
          <a:lstStyle/>
          <a:p>
            <a:pPr lvl="0"/>
            <a:r>
              <a:rPr lang="en-US" altLang="ko-KR" sz="6000" b="1" dirty="0" smtClean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Introduction</a:t>
            </a:r>
            <a:endParaRPr lang="en-US" sz="60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285</Words>
  <Application>Microsoft Office PowerPoint</Application>
  <PresentationFormat>นำเสนอทางหน้าจอ (16:9)</PresentationFormat>
  <Paragraphs>41</Paragraphs>
  <Slides>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10" baseType="lpstr">
      <vt:lpstr>Office Theme</vt:lpstr>
      <vt:lpstr>Custom Design</vt:lpstr>
      <vt:lpstr>งานนำเสนอ PowerPoint</vt:lpstr>
      <vt:lpstr> การพัฒนาระบบพาณิชย์อิเล็กทรอนิกส์ (E-Commerce System Development)</vt:lpstr>
      <vt:lpstr> การพัฒนาระบบพาณิชย์อิเล็กทรอนิกส์ (E-Commerce System Development)</vt:lpstr>
      <vt:lpstr> การพัฒนาระบบพาณิชย์อิเล็กทรอนิกส์ (E-Commerce System Development)</vt:lpstr>
      <vt:lpstr> การพัฒนาระบบพาณิชย์อิเล็กทรอนิกส์ (E-Commerce System Development)</vt:lpstr>
      <vt:lpstr> การพัฒนาระบบพาณิชย์อิเล็กทรอนิกส์ (E-Commerce System Development)</vt:lpstr>
      <vt:lpstr> การพัฒนาระบบพาณิชย์อิเล็กทรอนิกส์ (E-Commerce System Development)</vt:lpstr>
      <vt:lpstr>The End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lab11</cp:lastModifiedBy>
  <cp:revision>69</cp:revision>
  <dcterms:created xsi:type="dcterms:W3CDTF">2014-04-01T16:27:38Z</dcterms:created>
  <dcterms:modified xsi:type="dcterms:W3CDTF">2016-10-26T07:24:32Z</dcterms:modified>
</cp:coreProperties>
</file>