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6" r:id="rId8"/>
    <p:sldId id="265" r:id="rId9"/>
    <p:sldId id="264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6260" y="1491630"/>
            <a:ext cx="5895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altLang="ko-KR" sz="48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sz="4800" b="1" dirty="0" smtClean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9485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064" y="456437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0" y="4902428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Asst. Prof.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                                             Computer Science   @ 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Dusit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  <a:endParaRPr kumimoji="0" lang="en-US" altLang="ko-KR" sz="16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แผนผังลําดับงาน: กระบวนการสำรอง 9"/>
          <p:cNvSpPr/>
          <p:nvPr/>
        </p:nvSpPr>
        <p:spPr>
          <a:xfrm>
            <a:off x="421765" y="4434759"/>
            <a:ext cx="1008112" cy="360040"/>
          </a:xfrm>
          <a:prstGeom prst="flowChartAlternateProcess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 10-2016</a:t>
            </a:r>
            <a:endParaRPr lang="th-TH" sz="1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9535" y="3363838"/>
            <a:ext cx="27942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smtClean="0">
                <a:solidFill>
                  <a:schemeClr val="bg1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2204-2007</a:t>
            </a:r>
            <a:endParaRPr lang="en-US" altLang="ko-KR" sz="4800" b="1" dirty="0" smtClean="0">
              <a:solidFill>
                <a:schemeClr val="bg1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55576" y="2211710"/>
            <a:ext cx="504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8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Open Standard</a:t>
            </a:r>
            <a:r>
              <a:rPr lang="th-TH" altLang="ko-KR" sz="48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</a:t>
            </a:r>
            <a:r>
              <a:rPr lang="en-US" altLang="ko-KR" sz="48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b="1" dirty="0"/>
              <a:t>จุดประสงค์ของรายวิชา   เพื่อให้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altLang="ko-KR" dirty="0"/>
              <a:t>มีความรู้ความเข้าใจเกี่ยวกับหลักการเขียนโปรแกรมบนมาตรฐานเปิด </a:t>
            </a:r>
            <a:endParaRPr lang="th-TH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th-TH" altLang="ko-KR" dirty="0" smtClean="0"/>
              <a:t>วิเคราะห์</a:t>
            </a:r>
            <a:r>
              <a:rPr lang="th-TH" altLang="ko-KR" dirty="0"/>
              <a:t>และเขียนโปรแกรมบนมาตรฐานเปิด </a:t>
            </a:r>
            <a:endParaRPr lang="th-TH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th-TH" altLang="ko-KR" dirty="0" smtClean="0"/>
              <a:t>สร้างชุดคำสั่ง</a:t>
            </a:r>
            <a:r>
              <a:rPr lang="th-TH" altLang="ko-KR" dirty="0"/>
              <a:t>ตามขั้นตอนการแก้ปัญหา (</a:t>
            </a:r>
            <a:r>
              <a:rPr lang="en-US" altLang="ko-KR" dirty="0"/>
              <a:t>Algorithm) </a:t>
            </a:r>
            <a:endParaRPr lang="th-TH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th-TH" altLang="ko-KR" dirty="0" smtClean="0"/>
              <a:t>มี</a:t>
            </a:r>
            <a:r>
              <a:rPr lang="th-TH" altLang="ko-KR" dirty="0"/>
              <a:t>คุณธรรม จริยธรรม และค่านิยมที่ดีในการใช้คอมพิวเตอร์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b="1" dirty="0"/>
              <a:t>สมรรถนะรายวิชา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altLang="ko-KR" dirty="0" smtClean="0"/>
              <a:t>แสดง</a:t>
            </a:r>
            <a:r>
              <a:rPr lang="th-TH" altLang="ko-KR" dirty="0"/>
              <a:t>ความรู้เกี่ยวกับหลักการเขียนโปรแกรมบนมาตรฐานเปิด </a:t>
            </a:r>
            <a:endParaRPr lang="th-TH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th-TH" altLang="ko-KR" dirty="0" smtClean="0"/>
              <a:t>เขียน</a:t>
            </a:r>
            <a:r>
              <a:rPr lang="th-TH" altLang="ko-KR" dirty="0"/>
              <a:t>โปรแกรมบนมาตรฐานเปิดในงานธุรกิจ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คำอธิบาย</a:t>
            </a:r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    ศึกษา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ภาคทฤษฎีควบคู่กับการปฏิบัติ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เกี่ยวกับ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หลักการเขียนโปรแกรมบนมาตรฐานเปิดองค์ประกอบของโปรแกรมภาษาคอมพิวเตอร์ ขั้นตอนการแก้ไขปัญหา (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Algorithm)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 เขียนโปรแกรม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คำสั่ง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ควบคุม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การเขียนโปรแกรมบนมาตรฐานเปิดที่สามารถ ใช้ได้ในระบบปฏิบัติการที่หลากหลาย </a:t>
            </a:r>
            <a:endParaRPr lang="ko-KR" alt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เขียนโปรแกรมบนมาตรฐานเปิด 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ภาษา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คอมพิวเตอร์</a:t>
            </a: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ขั้นตอนการแก้ไข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(Algorithm</a:t>
            </a:r>
            <a:r>
              <a:rPr lang="en-US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กระบวนการเขียน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7.    คำสั่ง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ควบคุมการทำงานของ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8.    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เขียนโปรแกรมบนมาตรฐานเปิดใน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ระบบปฏิบัติการที่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หลากหลาย</a:t>
            </a:r>
            <a:endParaRPr lang="ko-KR" alt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การเก็บคะแนน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กิจนิสัย	20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คะแนน</a:t>
            </a:r>
          </a:p>
          <a:p>
            <a:pPr marL="342900" indent="-342900"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มอบหมายงาน	30 	คะแนน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สอบกลางภาค 	20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สอบปลายภาค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20 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</a:t>
            </a: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คะแนนเต็ม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100 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คะแนน</a:t>
            </a:r>
          </a:p>
          <a:p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 startAt="8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การเขียนโปรแกรมบนมาตรฐานเปิด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2067694"/>
            <a:ext cx="4608512" cy="884466"/>
          </a:xfrm>
        </p:spPr>
        <p:txBody>
          <a:bodyPr/>
          <a:lstStyle/>
          <a:p>
            <a:r>
              <a:rPr lang="en-US" altLang="ko-KR" sz="9600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 End</a:t>
            </a:r>
            <a:endParaRPr lang="ko-KR" altLang="en-US" sz="9600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9912" y="3003798"/>
            <a:ext cx="4320480" cy="460648"/>
          </a:xfrm>
        </p:spPr>
        <p:txBody>
          <a:bodyPr/>
          <a:lstStyle/>
          <a:p>
            <a:pPr lvl="0"/>
            <a:r>
              <a:rPr lang="en-US" altLang="ko-KR" sz="60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Introduction</a:t>
            </a:r>
            <a:endParaRPr lang="en-US" sz="60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237</Words>
  <Application>Microsoft Office PowerPoint</Application>
  <PresentationFormat>นำเสนอทางหน้าจอ (16:9)</PresentationFormat>
  <Paragraphs>42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งานนำเสนอ PowerPoint</vt:lpstr>
      <vt:lpstr>การเขียนโปรแกรมบนมาตรฐานเปิด</vt:lpstr>
      <vt:lpstr>การเขียนโปรแกรมบนมาตรฐานเปิด</vt:lpstr>
      <vt:lpstr>การเขียนโปรแกรมบนมาตรฐานเปิด</vt:lpstr>
      <vt:lpstr>การเขียนโปรแกรมบนมาตรฐานเปิด</vt:lpstr>
      <vt:lpstr>การเขียนโปรแกรมบนมาตรฐานเปิด</vt:lpstr>
      <vt:lpstr>การเขียนโปรแกรมบนมาตรฐานเปิด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45</cp:revision>
  <dcterms:created xsi:type="dcterms:W3CDTF">2014-04-01T16:27:38Z</dcterms:created>
  <dcterms:modified xsi:type="dcterms:W3CDTF">2016-10-26T07:26:19Z</dcterms:modified>
</cp:coreProperties>
</file>