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1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0" r:id="rId14"/>
    <p:sldId id="277" r:id="rId15"/>
    <p:sldId id="282" r:id="rId16"/>
    <p:sldId id="281" r:id="rId17"/>
    <p:sldId id="278" r:id="rId18"/>
    <p:sldId id="283" r:id="rId19"/>
    <p:sldId id="279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64" r:id="rId29"/>
    <p:sldId id="269" r:id="rId3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6" y="-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F4A7-0A7E-4E63-BEF6-B0ECBD5D5658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2C7F-1A48-4D50-9CD3-DCA67320B4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9778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8F07-8B92-441A-A89C-24EE756AA923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4EE8-16F1-4F71-BD6C-FC05D3F68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844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12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14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15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17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19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21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22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4EE8-16F1-4F71-BD6C-FC05D3F684B8}" type="slidenum">
              <a:rPr lang="th-TH" smtClean="0"/>
              <a:t>23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2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6260" y="1491630"/>
            <a:ext cx="5895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ko-KR" sz="4800" b="1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การเขียนโปรแกรมบนมาตรฐานเปิด</a:t>
            </a:r>
            <a:endParaRPr lang="en-US" altLang="ko-KR" sz="4800" b="1" dirty="0" smtClean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4948594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064" y="456437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4902428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Asst. Prof. </a:t>
            </a:r>
            <a:r>
              <a:rPr kumimoji="0" lang="en-US" altLang="ko-KR" sz="1600" b="1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kumimoji="0" lang="en-US" altLang="ko-KR" sz="1600" b="1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kumimoji="0" lang="en-US" altLang="ko-KR" sz="1600" b="1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                                         Computer Science   @  </a:t>
            </a:r>
            <a:r>
              <a:rPr kumimoji="0" lang="en-US" altLang="ko-KR" sz="1600" b="1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kumimoji="0" lang="en-US" altLang="ko-KR" sz="1600" b="1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Dusit</a:t>
            </a:r>
            <a:r>
              <a:rPr kumimoji="0" lang="en-US" altLang="ko-KR" sz="1600" b="1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University</a:t>
            </a:r>
            <a:endParaRPr kumimoji="0" lang="en-US" altLang="ko-KR" sz="1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21765" y="4434759"/>
            <a:ext cx="1008112" cy="36004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Edit 10-2016</a:t>
            </a:r>
            <a:endParaRPr lang="th-TH" sz="16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5576" y="2211710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Open Standard</a:t>
            </a:r>
            <a:r>
              <a:rPr lang="th-TH" altLang="ko-KR" sz="4800" b="1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</a:t>
            </a:r>
            <a:r>
              <a:rPr lang="en-US" altLang="ko-KR" sz="4800" b="1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System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535" y="3363838"/>
            <a:ext cx="2218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5"/>
            <a:ext cx="8435280" cy="338437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ภาษาจาวา เป็นภาษาที่มีหลักการทำงานที่สามารถนำไปใช้ได้กับทุกระบบปฏิบัติการ หรือ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Write-one Run-Anywhere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หากระบบปฏิบัติการนั้นๆ มีส่วนของ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JVM (Java Virtual Machine)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ซึ่งทำหน้าที่ตีความหมายเป็น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Native-Code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ที่ทำให้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CPU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บนระบบปฏิบัติการต่างๆ สามารถทำการ</a:t>
            </a:r>
            <a:r>
              <a:rPr lang="th-TH" altLang="ko-KR" sz="2800" smtClean="0">
                <a:latin typeface="SP SUAN DUSIT" panose="02000000000000000000" pitchFamily="2" charset="0"/>
                <a:cs typeface="SP SUAN DUSIT" panose="02000000000000000000" pitchFamily="2" charset="0"/>
              </a:rPr>
              <a:t>ประมวลผลได้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หลักการทำงานพื้นฐานของภาษาจาวา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5"/>
            <a:ext cx="8435280" cy="3384376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อี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คลิปส์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Eclipse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เป็นตัว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เอดิเตอร์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แบบเฟรมเวิร์ค เป็นเครื่องมือสำหรับเขียนโปรแกรม การคอมไพล์โปรแกรมและสั่งให้โปรแกรมทำงาน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run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ได้ และยังติดตั้งเครื่องมือเสริมได้หลายชนิดตามจุดประสงค์ที่แตกต่างกันของผู้ใช้งาน				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   -Java Development Kit (JDK)/ Java Runtime Envelopment (JRE)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เป็นสภาพแวดล้อมที่ต้องมีในการรัน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เอดิเตอร์</a:t>
            </a:r>
            <a:endParaRPr lang="th-TH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-Java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Virtual Machine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Kit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JVM)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เพื่อให้สามารถเอกซิ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คิวส์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โปรแกรมที่พัฒนาจากภาษาจาวาได้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การติดตั้งเอติ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เตอร์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อี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การติดตั้งเอติ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เตอร์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อี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สภาพแวดล้อมต่างๆ ของอี</a:t>
            </a:r>
            <a:r>
              <a:rPr lang="th-TH" altLang="ko-KR" sz="2800" dirty="0" err="1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คลิปส์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Eclipse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ประกอบด้วย</a:t>
            </a: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การกำหนดเส้นทาง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(Path)</a:t>
            </a: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กำหนดพื้นที่ทำงาน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(Workspace)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ดูลักษณะความสามารถ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(Overview)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สอนการใช้งาน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(Tutorial)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(Example)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สิ่งใหม่ของโปรแกรม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(What’s New?)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การติดตั้งเอติ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เตอร์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อี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การติดตั้งเอติ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เตอร์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อี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การกำหนดพื้นที่การทำงาน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7654"/>
          </a:xfrm>
        </p:spPr>
        <p:txBody>
          <a:bodyPr/>
          <a:lstStyle/>
          <a:p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      การแบ่งหน้าจอหลักตามมุมมองของ</a:t>
            </a:r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ที่ต้องการพัฒนาโดยการกำหนด มุมมองโดยเลือกที่ </a:t>
            </a:r>
            <a:r>
              <a:rPr lang="en-US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Windows-&gt; Open Perspective 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แล้วเลือกมุมมองการกำหนดพื้นที่ได้เอง แต่ในที่นี้จะพบมุมมองที่ระบบกำหนดให้เป็น </a:t>
            </a:r>
            <a:r>
              <a:rPr lang="en-US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Java EE 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ซึ่งเป็นมุมมองกำหนดเริ่มต้น</a:t>
            </a:r>
            <a:endParaRPr lang="en-US" altLang="ko-KR" sz="2800" dirty="0">
              <a:solidFill>
                <a:schemeClr val="tx1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95536" y="4011910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แสดงมุมมอง </a:t>
            </a:r>
            <a:r>
              <a:rPr lang="en-US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Java EE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</a:t>
            </a:r>
            <a:r>
              <a:rPr lang="th-TH" altLang="ko-KR" sz="2800" dirty="0" err="1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Project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การกำหนดค่าเชื่อมโยงแฟ้มต่างๆ ภายใน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ที่กำหนดโดยมีการรวบรวมทั้งแพ็คเกจ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แฟ้มต้นฉบับ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.java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รวมถึงแฟ้มที่ทำการคอมไพล์แล้ว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.class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แต่ส่วนนี้ระบบจะซ่อนไว้ไม่ปรากฏให้เห็นโครงสร้างของ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ดังตัวอย่างเลือก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File-&gt;New-&gt;Java Project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หลังจากนั้นจะพบชื่อ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ที่กำหนดขึ้นเป็นระดับชั้นแรก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Top Hierarchy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โดยจะปรากฏ </a:t>
            </a:r>
            <a:r>
              <a:rPr lang="en-US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src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รวมทั้ง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JRE Library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เป็นโครงสร้างภายใต้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โปรเจค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ทำให้สามารถใช้รันโปรแกรมได้ดังรูป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สร้าง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โปรเจค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(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Project)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แสดงโครงสร้างหลังจากมีการกำหนดชื่อ</a:t>
            </a:r>
            <a:r>
              <a:rPr lang="th-TH" altLang="ko-KR" sz="2800" dirty="0" err="1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โปรเจค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การสร้างแพ็คเกจ (</a:t>
            </a:r>
            <a:r>
              <a:rPr lang="en-US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โดยการคลิกเลือก </a:t>
            </a:r>
            <a:r>
              <a:rPr lang="en-US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src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คลิกขวา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Right Click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-&gt; Package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แล้วกำหนดชื่อโดยการใส่จุดขั้นระหว่างชื่อ ซึ่งในความเป็นจริงแล้วก็คือ แหล่งที่เก็บแฟ้ม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.java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ในโฟลเดอร์ที่เป็นสัดส่วนเพื่อความสะดวกในการจัดโครงสร้าง</a:t>
            </a:r>
            <a:r>
              <a:rPr lang="th-TH" altLang="ko-KR" sz="2800" smtClean="0"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ให้เป็นระบบ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สร้างโครงสร้างแพ็คเกจ (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Package)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แสดงโครงสร้างของแพ็คเกจที่กำหนดโดยผู้พัฒนาโปรแกรม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การเขียนโปรแกรมบนมาตรฐานเปิด </a:t>
            </a:r>
            <a:r>
              <a:rPr lang="en-US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(Open Standard)</a:t>
            </a:r>
            <a:endParaRPr lang="th-TH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ความรู้พื้นฐานการเขียนโปรแกรมภาษาจาวาระดับพื้นฐาน 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การติดตั้ง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การเตรียมใช้งานภาษาจาวา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การคอมไพล์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การรันจาวา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แอปพลิเค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บทนำ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หลังจากกำหนดโครงสร้างแล้วจะทำการ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คลิกเลือก </a:t>
            </a:r>
            <a:r>
              <a:rPr lang="en-US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src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คลิกขวา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Right Click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-&gt; Package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ที่กำหนดชื่อคลาส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.java)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ดังรูป ในที่นี้จะกำหนด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Modifier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และส่วนต่างๆ ดังรูป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สร้างคลาส (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Class)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95536" y="4011910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หน้าจอแสดงการสร้างคลาสจากอี</a:t>
            </a:r>
            <a:r>
              <a:rPr lang="th-TH" altLang="ko-KR" sz="2800" dirty="0" err="1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แสดงผลการสร้างคลาส </a:t>
            </a:r>
            <a:r>
              <a:rPr lang="en-US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Hello World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แสดงผลลัพธ์การรันโปรแกรม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939902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แสดงภาพรวมของ</a:t>
            </a:r>
            <a:r>
              <a:rPr lang="th-TH" altLang="ko-KR" sz="2800" dirty="0" err="1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เอดิเตอร์</a:t>
            </a:r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อี</a:t>
            </a:r>
            <a:r>
              <a:rPr lang="th-TH" altLang="ko-KR" sz="2800" dirty="0" err="1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คลิปส์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เอดิเตอร์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อี</a:t>
            </a:r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คลิปส์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นั้นสามารถตรวจสอบกฎและข้อผิดพลาดได้เป็นอย่างดี 		       - หากสิ่งใด</a:t>
            </a:r>
            <a:r>
              <a:rPr lang="th-TH" altLang="ko-KR" sz="2800" b="1" dirty="0" smtClean="0">
                <a:solidFill>
                  <a:srgbClr val="FF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ผิดพลาดตามหลักสากล (</a:t>
            </a:r>
            <a:r>
              <a:rPr lang="en-US" altLang="ko-KR" sz="2800" b="1" dirty="0" smtClean="0">
                <a:solidFill>
                  <a:srgbClr val="FF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Warning</a:t>
            </a:r>
            <a:r>
              <a:rPr lang="th-TH" altLang="ko-KR" sz="2800" b="1" dirty="0" smtClean="0">
                <a:solidFill>
                  <a:srgbClr val="FFCC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th-TH" altLang="ko-KR" sz="2800" b="1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จะมีเส้นใต้สีเหลืองขีดบริเวณที่ผิดพลาดนั้น โดยที่โปรแกรมยังคงทำงานได้แต่</a:t>
            </a:r>
            <a:r>
              <a:rPr lang="th-TH" altLang="ko-KR" sz="2800" b="1" dirty="0" smtClean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หาก</a:t>
            </a:r>
            <a:r>
              <a:rPr lang="th-TH" altLang="ko-KR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สิ่งใด</a:t>
            </a:r>
            <a:r>
              <a:rPr lang="th-TH" altLang="ko-KR" sz="2800" b="1" dirty="0" smtClean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ผิดที่ร้ายแรง (</a:t>
            </a:r>
            <a:r>
              <a:rPr lang="en-US" altLang="ko-KR" sz="2800" b="1" dirty="0" smtClean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Error</a:t>
            </a:r>
            <a:r>
              <a:rPr lang="th-TH" altLang="ko-KR" sz="2800" b="1" dirty="0" smtClean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altLang="ko-KR" sz="2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จะมีเส้นใต้สี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เหลืองแดงบริเวณ</a:t>
            </a:r>
            <a:r>
              <a:rPr lang="th-TH" altLang="ko-KR" sz="2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ที่ผิดพลาด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นั้น และโปรแกรมจะไม่สามารถทำการรันเพื่อแสดงผลออกมาได้ ดังรูป</a:t>
            </a:r>
            <a:endParaRPr lang="ko-KR" altLang="en-US" sz="28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ko-KR" altLang="en-US" sz="28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การเขียนและแก้ไขข้อผิดพลาดเบื้องต้น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23528" y="3969956"/>
            <a:ext cx="7632848" cy="59643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altLang="ko-KR" sz="2800" dirty="0" smtClean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แสดงข้อผิดพลาดในการเขียนโปรแกรมจาวา</a:t>
            </a:r>
            <a:endParaRPr lang="en-US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53" y="2750955"/>
            <a:ext cx="5747918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ภาษาจาวาระบบจำทำการอ้างอิงไปยังคลาสที่อยู่ในแพ็คเกจ </a:t>
            </a:r>
            <a:r>
              <a:rPr lang="en-US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java.lang.System</a:t>
            </a:r>
            <a:endParaRPr lang="en-US" altLang="ko-KR" sz="2800" dirty="0" smtClean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โปรแกรมจะ</a:t>
            </a:r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ใช้ดอท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(.) เป็นตัวบ่งบอ</a:t>
            </a:r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งถึง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ตำแหน่ง (</a:t>
            </a:r>
            <a:r>
              <a:rPr lang="en-US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path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แสดงดังตัวอย่าง</a:t>
            </a:r>
            <a:endParaRPr lang="ko-KR" altLang="en-US" sz="28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ทำความเข้าใจเกี่ยวกับ </a:t>
            </a:r>
            <a:r>
              <a:rPr lang="en-US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system.out.println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()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8105"/>
            <a:ext cx="6670702" cy="23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4"/>
            <a:ext cx="8435280" cy="367240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ภาษาจาวาจะมีกลไกในการสร้างคลาสและอินเตอร์เฟสเพื่อจัดทำเอกสาร (</a:t>
            </a:r>
            <a:r>
              <a:rPr lang="en-US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Javadoc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เพียงแต่ผู้ใช้ทำการบันทึกข้อความในเครื่องหมาย </a:t>
            </a:r>
            <a:r>
              <a:rPr lang="en-US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/** java document */ 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ซึ่งส่วนที่สร้างขึ้นจะมีลักษณะคล้ายกับคอม</a:t>
            </a:r>
            <a:r>
              <a:rPr lang="th-TH" altLang="ko-KR" sz="2800" dirty="0" err="1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เม้นต์</a:t>
            </a:r>
            <a:r>
              <a:rPr lang="th-TH" altLang="ko-KR" sz="2800" dirty="0" smtClean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 แต่ถูกนำไปใช้สร้างเอกสารเพื่อทำการอธิบายความเป็นมาของคลาสต่างๆ ในลักษณะของเอกสารบันทึก และช่วยเหลือสำหรับนักพัฒนาโปรแกรมต่อไป</a:t>
            </a:r>
            <a:endParaRPr lang="ko-KR" altLang="en-US" sz="28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การใช้เอกสารเพื่อการบันทึกและช่วยเหลือ 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(API Doc)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067694"/>
            <a:ext cx="4608512" cy="884466"/>
          </a:xfrm>
        </p:spPr>
        <p:txBody>
          <a:bodyPr/>
          <a:lstStyle/>
          <a:p>
            <a:r>
              <a:rPr lang="en-US" altLang="ko-KR" sz="9600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End</a:t>
            </a:r>
            <a:endParaRPr lang="ko-KR" altLang="en-US" sz="96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3003798"/>
            <a:ext cx="4320480" cy="460648"/>
          </a:xfrm>
        </p:spPr>
        <p:txBody>
          <a:bodyPr/>
          <a:lstStyle/>
          <a:p>
            <a:pPr lvl="0"/>
            <a:r>
              <a:rPr lang="en-US" altLang="ko-KR" sz="60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</a:t>
            </a:r>
            <a:r>
              <a:rPr lang="en-US" altLang="ko-KR" sz="60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en-US" altLang="ko-KR" sz="60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ให้นักศึกษาทำแบบฝึกหัดบทที่ 1 (ลงในสมุดเท่านั้น)</a:t>
            </a:r>
            <a:endParaRPr lang="en-US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1 (ให้ลอกโจทย์ด้วย) </a:t>
            </a:r>
          </a:p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</a:t>
            </a: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 การจับคู่ (</a:t>
            </a: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ให้ลอกโจทย์ด้วย) </a:t>
            </a:r>
          </a:p>
          <a:p>
            <a:r>
              <a:rPr lang="th-TH" altLang="ko-KR" sz="2800" b="1" u="sng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หมายเหตุ   </a:t>
            </a:r>
          </a:p>
          <a:p>
            <a:pPr marL="514350" indent="-514350">
              <a:buAutoNum type="arabicPeriod"/>
            </a:pP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ให้ขีดเส้น</a:t>
            </a: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ใต้คำตอบด้วยปากกาสีแดง</a:t>
            </a: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เท่านั้น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เมื่อทำจบในแต่ละ</a:t>
            </a: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ข้อย่อยให้ขีดเส้นใต้คำตอบด้วยปากกาสี</a:t>
            </a:r>
            <a:r>
              <a:rPr lang="th-TH" altLang="ko-KR" sz="2800" b="1" dirty="0" smtClean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แดงด้วย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/>
            </a:pPr>
            <a:endParaRPr lang="th-TH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 startAt="8"/>
            </a:pPr>
            <a:endParaRPr lang="th-TH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Work-1 (</a:t>
            </a:r>
            <a:r>
              <a:rPr lang="th-TH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งานชิ้นที่ 1</a:t>
            </a:r>
            <a:r>
              <a:rPr lang="en-US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496944" cy="460648"/>
          </a:xfrm>
        </p:spPr>
        <p:txBody>
          <a:bodyPr/>
          <a:lstStyle/>
          <a:p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การเขียนโปรแกรมบนมาตรฐานเปิด </a:t>
            </a:r>
            <a:r>
              <a:rPr lang="en-US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(Open Standard)</a:t>
            </a:r>
            <a:endParaRPr lang="th-TH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376213"/>
            <a:ext cx="8496944" cy="299573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บทบาทของจาวา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เวอร์ชวลแมชชิน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Java Virtual Machin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การใช้เอกสารเพื่อการบันทึกและช่วยเหลือ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API Docs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รูปแบบการเขียนภาษาจาวา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Syntax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การใช้การควบคุมด้วยภาษาแบบต่างๆ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การใช้ภาษาจาวาในกรอบการเขียนโปรแกรมเชิงวัตถุ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Object Oriented Programming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บทนำ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496944" cy="460648"/>
          </a:xfrm>
        </p:spPr>
        <p:txBody>
          <a:bodyPr/>
          <a:lstStyle/>
          <a:p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การเขียนโปรแกรมบนมาตรฐานเปิด </a:t>
            </a:r>
            <a:r>
              <a:rPr lang="en-US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(Open Standard)</a:t>
            </a:r>
            <a:endParaRPr lang="th-TH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376213"/>
            <a:ext cx="8496944" cy="2995737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การสร้างแพ็คเกจ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คลาส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Class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แบบต่างๆ เช่น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Abstract Class Interface Class</a:t>
            </a:r>
            <a:endParaRPr lang="th-TH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การประกาศคุณสมบัติ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Properties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และเมธอด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Method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การควบคุมการเกิดข้อผิดพลาด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Exception and Handle </a:t>
            </a:r>
            <a:r>
              <a:rPr lang="en-US" altLang="ko-KR" sz="2800" smtClean="0">
                <a:latin typeface="SP SUAN DUSIT" panose="02000000000000000000" pitchFamily="2" charset="0"/>
                <a:cs typeface="SP SUAN DUSIT" panose="02000000000000000000" pitchFamily="2" charset="0"/>
              </a:rPr>
              <a:t>run time error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- การใช้งานอินพุต-เอาต์พุตคลาส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I/O Class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บทนำ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496944" cy="460648"/>
          </a:xfrm>
        </p:spPr>
        <p:txBody>
          <a:bodyPr/>
          <a:lstStyle/>
          <a:p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ระบบมาตรฐานเปิด </a:t>
            </a:r>
            <a:r>
              <a:rPr lang="en-US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(Open Standard</a:t>
            </a:r>
            <a:r>
              <a:rPr lang="th-TH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3200" b="1" dirty="0" smtClean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System)</a:t>
            </a:r>
            <a:endParaRPr lang="th-TH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376213"/>
            <a:ext cx="8496944" cy="2995737"/>
          </a:xfrm>
        </p:spPr>
        <p:txBody>
          <a:bodyPr/>
          <a:lstStyle/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ฎและข้อกำหนดซึ่งรวบรวมคำอธิบายคุณลักษณะของการออกแบบหรือการดำเนินงานของโปรแกรมหรืออุปกรณ์ที่นำไปแสดงผล หรือเพื่อการเผยแพร่ ทำให้ผู้นำไปใช้หรือกลุ่มผู้นำไปใช้มีความอิสระในการนำไปใช้ เช่น ภาษาจาวา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Java Programming Language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ความเป็นมาและ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นิยาม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ของระบบมาตรฐาน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เปิด 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5"/>
            <a:ext cx="8435280" cy="3384376"/>
          </a:xfrm>
        </p:spPr>
        <p:txBody>
          <a:bodyPr/>
          <a:lstStyle/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1. 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เอดิเตอร์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มีหลายโปรแกรมให้เลือกใช้ เช่น </a:t>
            </a:r>
            <a:endParaRPr lang="en-US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1.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โน๊ตแพ็ด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Notepad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2. 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เอดิ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เตอร์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อี</a:t>
            </a:r>
            <a:r>
              <a:rPr lang="th-TH" altLang="ko-KR" sz="2800" dirty="0" err="1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คลิปส์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Eclipse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Java Development Kit (JDK)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การกำหนดสภาพแวดล้อมในการใช้งานภาษาจาวา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5"/>
            <a:ext cx="8435280" cy="3384376"/>
          </a:xfrm>
        </p:spPr>
        <p:txBody>
          <a:bodyPr/>
          <a:lstStyle/>
          <a:p>
            <a:pPr algn="thaiDist"/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สามารถดาว์นโหลด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JDK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ได้ที่</a:t>
            </a:r>
            <a:endParaRPr lang="en-US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https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://www.oracle.com/downloads/index.html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การดาว์นโหลดและติดตั้ง 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 Development Kit (JDK)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7693"/>
            <a:ext cx="4680520" cy="24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987575"/>
            <a:ext cx="8435280" cy="3384376"/>
          </a:xfrm>
        </p:spPr>
        <p:txBody>
          <a:bodyPr/>
          <a:lstStyle/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Java Development Kit (JDK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ชุดเครื่องมือที่ใช้ในการพัฒนาภาษาจาวา ประกอบด้วย</a:t>
            </a: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Java compiler, Java doc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Java interpreter/Java VM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นอกจากนี้จะประกอบด้วย</a:t>
            </a: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1. Java SE (Standard Edition)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สำหรับพัฒนาโปรแกรมบนคอมพิวเตอร์เดสก์ทอปทั่วไป</a:t>
            </a:r>
            <a:endParaRPr lang="en-US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2. Java ME (Micro Edition)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สำหรับพัฒนาโปรแกรมบนอุปกรณ์พกพา</a:t>
            </a:r>
            <a:endParaRPr lang="en-US" altLang="ko-KR" sz="2800" dirty="0" smtClean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3. Java EE (Enterprise Edition)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สำหรับพัฒนา</a:t>
            </a:r>
            <a:r>
              <a:rPr lang="th-TH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โปรแกรมในองค์กรใหญ่ๆ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การดาว์นโหลดและติดตั้ง 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 Development Kit (JDK)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699542"/>
            <a:ext cx="8435280" cy="3384376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สามารถดาว์นโหลด </a:t>
            </a:r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Eclipse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ได้ที่</a:t>
            </a:r>
            <a:endParaRPr lang="en-US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altLang="ko-KR" sz="2800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https://www.eclipse.org/downloads</a:t>
            </a:r>
            <a:endParaRPr lang="ko-KR" alt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การดาว์นโหลดและติดตั้ง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เอดิเตอร์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อี</a:t>
            </a:r>
            <a:r>
              <a:rPr lang="th-TH" altLang="ko-KR" dirty="0" err="1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คลิปส์</a:t>
            </a:r>
            <a:r>
              <a:rPr lang="th-TH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(Eclipse)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779662"/>
            <a:ext cx="7419975" cy="27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1184</Words>
  <Application>Microsoft Office PowerPoint</Application>
  <PresentationFormat>นำเสนอทางหน้าจอ (16:9)</PresentationFormat>
  <Paragraphs>104</Paragraphs>
  <Slides>28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งานนำเสนอ PowerPoint</vt:lpstr>
      <vt:lpstr>บทนำ</vt:lpstr>
      <vt:lpstr>บทนำ</vt:lpstr>
      <vt:lpstr>บทนำ</vt:lpstr>
      <vt:lpstr>ความเป็นมาและนิยามของระบบมาตรฐานเปิด </vt:lpstr>
      <vt:lpstr>การกำหนดสภาพแวดล้อมในการใช้งานภาษาจาวา</vt:lpstr>
      <vt:lpstr>การดาว์นโหลดและติดตั้ง Java Development Kit (JDK)</vt:lpstr>
      <vt:lpstr>การดาว์นโหลดและติดตั้ง Java Development Kit (JDK)</vt:lpstr>
      <vt:lpstr>การดาว์นโหลดและติดตั้งเอดิเตอร์ อีคลิปส์ (Eclipse)</vt:lpstr>
      <vt:lpstr>หลักการทำงานพื้นฐานของภาษาจาวา</vt:lpstr>
      <vt:lpstr>การติดตั้งเอติเตอร์อีคลิปส์</vt:lpstr>
      <vt:lpstr>การติดตั้งเอติเตอร์อีคลิปส์</vt:lpstr>
      <vt:lpstr>การติดตั้งเอติเตอร์อีคลิปส์</vt:lpstr>
      <vt:lpstr>การติดตั้งเอติเตอร์อีคลิปส์</vt:lpstr>
      <vt:lpstr>       การแบ่งหน้าจอหลักตามมุมมองของโปรเจคที่ต้องการพัฒนาโดยการกำหนด มุมมองโดยเลือกที่ Windows-&gt; Open Perspective แล้วเลือกมุมมองการกำหนดพื้นที่ได้เอง แต่ในที่นี้จะพบมุมมองที่ระบบกำหนดให้เป็น Java EE ซึ่งเป็นมุมมองกำหนดเริ่มต้น</vt:lpstr>
      <vt:lpstr>สร้างโปรเจค (Project)</vt:lpstr>
      <vt:lpstr>งานนำเสนอ PowerPoint</vt:lpstr>
      <vt:lpstr>สร้างโครงสร้างแพ็คเกจ (Package)</vt:lpstr>
      <vt:lpstr>งานนำเสนอ PowerPoint</vt:lpstr>
      <vt:lpstr>สร้างคลาส (Class)</vt:lpstr>
      <vt:lpstr>งานนำเสนอ PowerPoint</vt:lpstr>
      <vt:lpstr>งานนำเสนอ PowerPoint</vt:lpstr>
      <vt:lpstr>งานนำเสนอ PowerPoint</vt:lpstr>
      <vt:lpstr>การเขียนและแก้ไขข้อผิดพลาดเบื้องต้น</vt:lpstr>
      <vt:lpstr>ทำความเข้าใจเกี่ยวกับ system.out.println()</vt:lpstr>
      <vt:lpstr>การใช้เอกสารเพื่อการบันทึกและช่วยเหลือ (API Doc)</vt:lpstr>
      <vt:lpstr>The End</vt:lpstr>
      <vt:lpstr>Work-1 (งานชิ้นที่ 1)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lab11</cp:lastModifiedBy>
  <cp:revision>97</cp:revision>
  <dcterms:created xsi:type="dcterms:W3CDTF">2014-04-01T16:27:38Z</dcterms:created>
  <dcterms:modified xsi:type="dcterms:W3CDTF">2016-10-31T02:35:18Z</dcterms:modified>
</cp:coreProperties>
</file>