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305" r:id="rId17"/>
    <p:sldId id="303" r:id="rId18"/>
    <p:sldId id="277" r:id="rId19"/>
    <p:sldId id="278" r:id="rId20"/>
    <p:sldId id="281" r:id="rId21"/>
    <p:sldId id="306"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307" r:id="rId37"/>
    <p:sldId id="296" r:id="rId38"/>
    <p:sldId id="308" r:id="rId39"/>
    <p:sldId id="297" r:id="rId40"/>
    <p:sldId id="298" r:id="rId41"/>
    <p:sldId id="299" r:id="rId42"/>
    <p:sldId id="300" r:id="rId43"/>
    <p:sldId id="301" r:id="rId44"/>
    <p:sldId id="302" r:id="rId45"/>
    <p:sldId id="309" r:id="rId46"/>
    <p:sldId id="310" r:id="rId47"/>
    <p:sldId id="311" r:id="rId48"/>
    <p:sldId id="312" r:id="rId49"/>
    <p:sldId id="313" r:id="rId50"/>
    <p:sldId id="314" r:id="rId51"/>
    <p:sldId id="315" r:id="rId52"/>
    <p:sldId id="318" r:id="rId53"/>
    <p:sldId id="320" r:id="rId54"/>
    <p:sldId id="319" r:id="rId55"/>
    <p:sldId id="317" r:id="rId56"/>
    <p:sldId id="321" r:id="rId57"/>
    <p:sldId id="322" r:id="rId58"/>
    <p:sldId id="316" r:id="rId59"/>
    <p:sldId id="26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ED61A"/>
    <a:srgbClr val="009900"/>
    <a:srgbClr val="040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0E24EEBF-CDA0-449E-94BC-87044071AE22}" type="datetimeFigureOut">
              <a:rPr lang="en-US" smtClean="0"/>
              <a:t>7/2/2024</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B4E20B50-8B29-46BD-A5CF-F917178554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24EEBF-CDA0-449E-94BC-87044071AE22}"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0E24EEBF-CDA0-449E-94BC-87044071AE22}" type="datetimeFigureOut">
              <a:rPr lang="en-US" smtClean="0"/>
              <a:t>7/2/2024</a:t>
            </a:fld>
            <a:endParaRPr lang="en-US"/>
          </a:p>
        </p:txBody>
      </p:sp>
      <p:sp>
        <p:nvSpPr>
          <p:cNvPr id="5" name="Footer Placeholder 4"/>
          <p:cNvSpPr>
            <a:spLocks noGrp="1"/>
          </p:cNvSpPr>
          <p:nvPr>
            <p:ph type="ftr" sz="quarter" idx="11"/>
          </p:nvPr>
        </p:nvSpPr>
        <p:spPr>
          <a:xfrm>
            <a:off x="609600" y="6556248"/>
            <a:ext cx="4876800" cy="228600"/>
          </a:xfrm>
        </p:spPr>
        <p:txBody>
          <a:bodyPr/>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B4E20B50-8B29-46BD-A5CF-F917178554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24EEBF-CDA0-449E-94BC-87044071AE22}"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0E24EEBF-CDA0-449E-94BC-87044071AE22}" type="datetimeFigureOut">
              <a:rPr lang="en-US" smtClean="0"/>
              <a:t>7/2/2024</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p>
            <a:fld id="{B4E20B50-8B29-46BD-A5CF-F917178554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24EEBF-CDA0-449E-94BC-87044071AE22}"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24EEBF-CDA0-449E-94BC-87044071AE22}"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24EEBF-CDA0-449E-94BC-87044071AE22}"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E24EEBF-CDA0-449E-94BC-87044071AE22}" type="datetimeFigureOut">
              <a:rPr lang="en-US" smtClean="0"/>
              <a:t>7/2/2024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24EEBF-CDA0-449E-94BC-87044071AE22}"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20B50-8B29-46BD-A5CF-F917178554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0E24EEBF-CDA0-449E-94BC-87044071AE22}"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20B50-8B29-46BD-A5CF-F91717855492}" type="slidenum">
              <a:rPr lang="en-US" smtClean="0"/>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0E24EEBF-CDA0-449E-94BC-87044071AE22}" type="datetimeFigureOut">
              <a:rPr lang="en-US" smtClean="0"/>
              <a:t>7/2/2024</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4E20B50-8B29-46BD-A5CF-F917178554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6ED4FA00-DB5F-4B1C-8C60-057C958908BC}"/>
              </a:ext>
            </a:extLst>
          </p:cNvPr>
          <p:cNvSpPr>
            <a:spLocks noGrp="1"/>
          </p:cNvSpPr>
          <p:nvPr>
            <p:ph type="ctrTitle"/>
          </p:nvPr>
        </p:nvSpPr>
        <p:spPr>
          <a:xfrm>
            <a:off x="1698170" y="683047"/>
            <a:ext cx="10493809" cy="2745954"/>
          </a:xfrm>
        </p:spPr>
        <p:txBody>
          <a:bodyPr>
            <a:normAutofit/>
          </a:bodyPr>
          <a:lstStyle/>
          <a:p>
            <a:pPr algn="l"/>
            <a:r>
              <a:rPr lang="th-TH" sz="8900" dirty="0">
                <a:solidFill>
                  <a:srgbClr val="002060"/>
                </a:solidFill>
                <a:latin typeface="SP SUAN DUSIT" panose="02000000000000000000" pitchFamily="2" charset="0"/>
                <a:cs typeface="SP SUAN DUSIT" panose="02000000000000000000" pitchFamily="2" charset="0"/>
              </a:rPr>
              <a:t>บทที่ 3</a:t>
            </a:r>
            <a:r>
              <a:rPr lang="th-TH" dirty="0">
                <a:solidFill>
                  <a:schemeClr val="accent6">
                    <a:lumMod val="75000"/>
                  </a:schemeClr>
                </a:solidFill>
                <a:effectLst>
                  <a:outerShdw blurRad="38100" dist="38100" dir="2700000" algn="tl">
                    <a:srgbClr val="000000">
                      <a:alpha val="43137"/>
                    </a:srgbClr>
                  </a:outerShdw>
                </a:effectLst>
                <a:latin typeface="SP SUAN DUSIT" panose="02000000000000000000" pitchFamily="2" charset="0"/>
                <a:cs typeface="SP SUAN DUSIT" panose="02000000000000000000" pitchFamily="2" charset="0"/>
              </a:rPr>
              <a:t>  </a:t>
            </a:r>
            <a:r>
              <a:rPr lang="th-TH" sz="7300" dirty="0" smtClean="0">
                <a:solidFill>
                  <a:schemeClr val="accent4">
                    <a:lumMod val="75000"/>
                  </a:schemeClr>
                </a:solidFill>
                <a:effectLst>
                  <a:outerShdw blurRad="38100" dist="38100" dir="2700000" algn="tl">
                    <a:srgbClr val="000000">
                      <a:alpha val="43137"/>
                    </a:srgbClr>
                  </a:outerShdw>
                </a:effectLst>
                <a:latin typeface="SP SUAN DUSIT" panose="02000000000000000000" pitchFamily="2" charset="0"/>
                <a:cs typeface="SP SUAN DUSIT" panose="02000000000000000000" pitchFamily="2" charset="0"/>
              </a:rPr>
              <a:t>การติดตั้งระบบปฏิบัติการ</a:t>
            </a:r>
            <a:r>
              <a:rPr lang="en-US" sz="7300" dirty="0">
                <a:solidFill>
                  <a:schemeClr val="accent4">
                    <a:lumMod val="75000"/>
                  </a:schemeClr>
                </a:solidFill>
                <a:effectLst>
                  <a:outerShdw blurRad="38100" dist="38100" dir="2700000" algn="tl">
                    <a:srgbClr val="000000">
                      <a:alpha val="43137"/>
                    </a:srgbClr>
                  </a:outerShdw>
                </a:effectLst>
                <a:latin typeface="SP SUAN DUSIT" panose="02000000000000000000" pitchFamily="2" charset="0"/>
                <a:cs typeface="SP SUAN DUSIT" panose="02000000000000000000" pitchFamily="2" charset="0"/>
              </a:rPr>
              <a:t/>
            </a:r>
            <a:br>
              <a:rPr lang="en-US" sz="7300" dirty="0">
                <a:solidFill>
                  <a:schemeClr val="accent4">
                    <a:lumMod val="75000"/>
                  </a:schemeClr>
                </a:solidFill>
                <a:effectLst>
                  <a:outerShdw blurRad="38100" dist="38100" dir="2700000" algn="tl">
                    <a:srgbClr val="000000">
                      <a:alpha val="43137"/>
                    </a:srgbClr>
                  </a:outerShdw>
                </a:effectLst>
                <a:latin typeface="SP SUAN DUSIT" panose="02000000000000000000" pitchFamily="2" charset="0"/>
                <a:cs typeface="SP SUAN DUSIT" panose="02000000000000000000" pitchFamily="2" charset="0"/>
              </a:rPr>
            </a:br>
            <a:endParaRPr lang="th-TH" dirty="0">
              <a:solidFill>
                <a:schemeClr val="accent4">
                  <a:lumMod val="75000"/>
                </a:schemeClr>
              </a:solidFill>
              <a:effectLst>
                <a:outerShdw blurRad="38100" dist="38100" dir="2700000" algn="tl">
                  <a:srgbClr val="000000">
                    <a:alpha val="43137"/>
                  </a:srgbClr>
                </a:outerShdw>
              </a:effectLst>
              <a:latin typeface="SP SUAN DUSIT" panose="02000000000000000000" pitchFamily="2" charset="0"/>
              <a:cs typeface="SP SUAN DUSIT" panose="02000000000000000000" pitchFamily="2" charset="0"/>
            </a:endParaRPr>
          </a:p>
        </p:txBody>
      </p:sp>
      <p:sp>
        <p:nvSpPr>
          <p:cNvPr id="5" name="Rectangle 110">
            <a:extLst>
              <a:ext uri="{FF2B5EF4-FFF2-40B4-BE49-F238E27FC236}">
                <a16:creationId xmlns:a16="http://schemas.microsoft.com/office/drawing/2014/main" xmlns="" id="{19FA6729-7BA9-4DBC-8116-164273AF6825}"/>
              </a:ext>
            </a:extLst>
          </p:cNvPr>
          <p:cNvSpPr txBox="1">
            <a:spLocks noChangeArrowheads="1"/>
          </p:cNvSpPr>
          <p:nvPr/>
        </p:nvSpPr>
        <p:spPr>
          <a:xfrm>
            <a:off x="279480" y="5047316"/>
            <a:ext cx="8567737" cy="544512"/>
          </a:xfrm>
          <a:prstGeom prst="rect">
            <a:avLst/>
          </a:prstGeom>
          <a:noFill/>
        </p:spPr>
        <p:txBody>
          <a:bodyPr vert="horz" lIns="45720" tIns="0" rIns="45720" bIns="0" anchor="b"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l"/>
            <a:r>
              <a:rPr lang="th-TH" altLang="th-TH" sz="4000" dirty="0">
                <a:solidFill>
                  <a:schemeClr val="bg1"/>
                </a:solidFill>
                <a:latin typeface="SP SUAN DUSIT" panose="02000000000000000000" pitchFamily="2" charset="0"/>
                <a:cs typeface="SP SUAN DUSIT" panose="02000000000000000000" pitchFamily="2" charset="0"/>
              </a:rPr>
              <a:t>ผู้ช่วยศาสตราจารย์จุฑาวุฒิ จันทรมาลี</a:t>
            </a:r>
            <a:endParaRPr lang="es-ES" altLang="th-TH" sz="4000" dirty="0">
              <a:solidFill>
                <a:schemeClr val="bg1"/>
              </a:solidFill>
              <a:latin typeface="SP SUAN DUSIT" panose="02000000000000000000" pitchFamily="2" charset="0"/>
              <a:cs typeface="SP SUAN DUSIT" panose="02000000000000000000" pitchFamily="2" charset="0"/>
            </a:endParaRPr>
          </a:p>
        </p:txBody>
      </p:sp>
      <p:sp>
        <p:nvSpPr>
          <p:cNvPr id="6" name="Rectangle 127">
            <a:extLst>
              <a:ext uri="{FF2B5EF4-FFF2-40B4-BE49-F238E27FC236}">
                <a16:creationId xmlns:a16="http://schemas.microsoft.com/office/drawing/2014/main" xmlns="" id="{EEB60113-2585-4FC0-96A7-7613521E4DC2}"/>
              </a:ext>
            </a:extLst>
          </p:cNvPr>
          <p:cNvSpPr>
            <a:spLocks noChangeArrowheads="1"/>
          </p:cNvSpPr>
          <p:nvPr/>
        </p:nvSpPr>
        <p:spPr bwMode="auto">
          <a:xfrm>
            <a:off x="279479" y="5768041"/>
            <a:ext cx="849630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h-TH" altLang="th-TH" sz="2800" b="1" dirty="0">
                <a:solidFill>
                  <a:srgbClr val="FF0000"/>
                </a:solidFill>
                <a:latin typeface="SP SUAN DUSIT" panose="02000000000000000000" pitchFamily="2" charset="0"/>
                <a:cs typeface="SP SUAN DUSIT" panose="02000000000000000000" pitchFamily="2" charset="0"/>
              </a:rPr>
              <a:t>หลักสูตรวิทยา</a:t>
            </a:r>
            <a:r>
              <a:rPr lang="th-TH" altLang="th-TH" sz="2800" b="1" dirty="0" err="1">
                <a:solidFill>
                  <a:srgbClr val="FF0000"/>
                </a:solidFill>
                <a:latin typeface="SP SUAN DUSIT" panose="02000000000000000000" pitchFamily="2" charset="0"/>
                <a:cs typeface="SP SUAN DUSIT" panose="02000000000000000000" pitchFamily="2" charset="0"/>
              </a:rPr>
              <a:t>ศา</a:t>
            </a:r>
            <a:r>
              <a:rPr lang="th-TH" altLang="th-TH" sz="2800" b="1" dirty="0">
                <a:solidFill>
                  <a:srgbClr val="FF0000"/>
                </a:solidFill>
                <a:latin typeface="SP SUAN DUSIT" panose="02000000000000000000" pitchFamily="2" charset="0"/>
                <a:cs typeface="SP SUAN DUSIT" panose="02000000000000000000" pitchFamily="2" charset="0"/>
              </a:rPr>
              <a:t>สตรบัณฑิต สาขาวิทยาการคอมพิวเตอร์</a:t>
            </a:r>
          </a:p>
          <a:p>
            <a:pPr eaLnBrk="1" hangingPunct="1">
              <a:spcBef>
                <a:spcPct val="0"/>
              </a:spcBef>
              <a:buFontTx/>
              <a:buNone/>
            </a:pPr>
            <a:r>
              <a:rPr lang="th-TH" altLang="th-TH" sz="2800" b="1" dirty="0">
                <a:solidFill>
                  <a:srgbClr val="FF0000"/>
                </a:solidFill>
                <a:latin typeface="SP SUAN DUSIT" panose="02000000000000000000" pitchFamily="2" charset="0"/>
                <a:cs typeface="SP SUAN DUSIT" panose="02000000000000000000" pitchFamily="2" charset="0"/>
              </a:rPr>
              <a:t>คณะวิทยาศาสตร์และเทคโนโลยี มหาวิทยาลัย</a:t>
            </a:r>
            <a:r>
              <a:rPr lang="th-TH" altLang="th-TH" sz="2800" b="1">
                <a:solidFill>
                  <a:srgbClr val="FF0000"/>
                </a:solidFill>
                <a:latin typeface="SP SUAN DUSIT" panose="02000000000000000000" pitchFamily="2" charset="0"/>
                <a:cs typeface="SP SUAN DUSIT" panose="02000000000000000000" pitchFamily="2" charset="0"/>
              </a:rPr>
              <a:t>สวนดุสิต</a:t>
            </a:r>
            <a:endParaRPr lang="es-ES" altLang="th-TH" sz="2800" b="1" dirty="0">
              <a:solidFill>
                <a:srgbClr val="FF0000"/>
              </a:solidFill>
              <a:latin typeface="SP SUAN DUSIT" panose="02000000000000000000" pitchFamily="2" charset="0"/>
              <a:cs typeface="SP SUAN DUSIT" panose="02000000000000000000" pitchFamily="2" charset="0"/>
            </a:endParaRPr>
          </a:p>
        </p:txBody>
      </p:sp>
      <p:pic>
        <p:nvPicPr>
          <p:cNvPr id="1026" name="Picture 2" descr="Windows 11 ระบบปฏิบัติการคอมพิวเตอร์เวอร์ชั่นอัปเกรด เปิดตัวแล้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668" y="4407459"/>
            <a:ext cx="2276756" cy="21209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9mttcl66cpxj - Microsoft Ap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248" y="1775105"/>
            <a:ext cx="2143125" cy="2143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MacOS Sonoma: Will Your Mac Support It? - C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186" y="3010641"/>
            <a:ext cx="2332062" cy="21676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9448801"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8) เลือกประเทศที่ตั้ง จากนั้นคลิก</a:t>
            </a:r>
            <a:r>
              <a:rPr lang="th-TH" dirty="0" err="1">
                <a:solidFill>
                  <a:srgbClr val="FF0000"/>
                </a:solidFill>
                <a:latin typeface="SP SUAN DUSIT" panose="02000000000000000000" pitchFamily="2" charset="0"/>
                <a:cs typeface="SP SUAN DUSIT" panose="02000000000000000000" pitchFamily="2" charset="0"/>
              </a:rPr>
              <a:t>ปุม</a:t>
            </a:r>
            <a:r>
              <a:rPr lang="th-TH" dirty="0">
                <a:solidFill>
                  <a:srgbClr val="FF0000"/>
                </a:solidFill>
                <a:latin typeface="SP SUAN DUSIT" panose="02000000000000000000" pitchFamily="2" charset="0"/>
                <a:cs typeface="SP SUAN DUSIT" panose="02000000000000000000" pitchFamily="2" charset="0"/>
              </a:rPr>
              <a:t> ดำเนินการต่อ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277470" y="1584064"/>
            <a:ext cx="6602506" cy="4533998"/>
          </a:xfrm>
          <a:prstGeom prst="rect">
            <a:avLst/>
          </a:prstGeom>
        </p:spPr>
      </p:pic>
    </p:spTree>
    <p:extLst>
      <p:ext uri="{BB962C8B-B14F-4D97-AF65-F5344CB8AC3E}">
        <p14:creationId xmlns:p14="http://schemas.microsoft.com/office/powerpoint/2010/main" val="221561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9) เลือกภาษาของแป้นพิมพ์ จากนั้นคลิกปุ่ม ดำเนินการต่อ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281790" y="1680883"/>
            <a:ext cx="6880575" cy="4935104"/>
          </a:xfrm>
          <a:prstGeom prst="rect">
            <a:avLst/>
          </a:prstGeom>
        </p:spPr>
      </p:pic>
    </p:spTree>
    <p:extLst>
      <p:ext uri="{BB962C8B-B14F-4D97-AF65-F5344CB8AC3E}">
        <p14:creationId xmlns:p14="http://schemas.microsoft.com/office/powerpoint/2010/main" val="92501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0511119"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10) ใส่ข้อมูล ชื่อผู้ใช้และรหัสผ่าน จากนั้นคลิกปุ่ม ดำเนินการต่อ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569382" y="1594598"/>
            <a:ext cx="6377829" cy="4251886"/>
          </a:xfrm>
          <a:prstGeom prst="rect">
            <a:avLst/>
          </a:prstGeom>
        </p:spPr>
      </p:pic>
    </p:spTree>
    <p:extLst>
      <p:ext uri="{BB962C8B-B14F-4D97-AF65-F5344CB8AC3E}">
        <p14:creationId xmlns:p14="http://schemas.microsoft.com/office/powerpoint/2010/main" val="169638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11) รอการติดตั้ง อาจจะใช้เวลา 10 - 30 นาที</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986397" y="1622331"/>
            <a:ext cx="7014603" cy="4606320"/>
          </a:xfrm>
          <a:prstGeom prst="rect">
            <a:avLst/>
          </a:prstGeom>
        </p:spPr>
      </p:pic>
    </p:spTree>
    <p:extLst>
      <p:ext uri="{BB962C8B-B14F-4D97-AF65-F5344CB8AC3E}">
        <p14:creationId xmlns:p14="http://schemas.microsoft.com/office/powerpoint/2010/main" val="168792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12) เมื่อติดตั้งเสร็จ ให้ รีสตาร์ทเครื่องใหม่</a:t>
            </a:r>
            <a:endParaRPr lang="th-TH"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1358152" y="1463040"/>
            <a:ext cx="6676443" cy="4426772"/>
          </a:xfrm>
          <a:prstGeom prst="rect">
            <a:avLst/>
          </a:prstGeom>
        </p:spPr>
      </p:pic>
    </p:spTree>
    <p:extLst>
      <p:ext uri="{BB962C8B-B14F-4D97-AF65-F5344CB8AC3E}">
        <p14:creationId xmlns:p14="http://schemas.microsoft.com/office/powerpoint/2010/main" val="259374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13) หน้าต่างระบบปฏิบัติการ </a:t>
            </a:r>
            <a:r>
              <a:rPr lang="en-US" dirty="0" err="1">
                <a:solidFill>
                  <a:srgbClr val="FF0000"/>
                </a:solidFill>
                <a:latin typeface="SP SUAN DUSIT" panose="02000000000000000000" pitchFamily="2" charset="0"/>
                <a:cs typeface="SP SUAN DUSIT" panose="02000000000000000000" pitchFamily="2" charset="0"/>
              </a:rPr>
              <a:t>LinuxMint</a:t>
            </a:r>
            <a:r>
              <a:rPr lang="en-US" dirty="0">
                <a:solidFill>
                  <a:srgbClr val="FF0000"/>
                </a:solidFill>
                <a:latin typeface="SP SUAN DUSIT" panose="02000000000000000000" pitchFamily="2" charset="0"/>
                <a:cs typeface="SP SUAN DUSIT" panose="02000000000000000000" pitchFamily="2" charset="0"/>
              </a:rPr>
              <a:t> </a:t>
            </a:r>
            <a:r>
              <a:rPr lang="th-TH" dirty="0">
                <a:solidFill>
                  <a:srgbClr val="FF0000"/>
                </a:solidFill>
                <a:latin typeface="SP SUAN DUSIT" panose="02000000000000000000" pitchFamily="2" charset="0"/>
                <a:cs typeface="SP SUAN DUSIT" panose="02000000000000000000" pitchFamily="2" charset="0"/>
              </a:rPr>
              <a:t>เมื่อติดตั้งเสร็จ</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07178" y="1707215"/>
            <a:ext cx="6540034" cy="4856285"/>
          </a:xfrm>
          <a:prstGeom prst="rect">
            <a:avLst/>
          </a:prstGeom>
        </p:spPr>
      </p:pic>
    </p:spTree>
    <p:extLst>
      <p:ext uri="{BB962C8B-B14F-4D97-AF65-F5344CB8AC3E}">
        <p14:creationId xmlns:p14="http://schemas.microsoft.com/office/powerpoint/2010/main" val="238945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p:txBody>
          <a:bodyPr>
            <a:normAutofit/>
          </a:bodyPr>
          <a:lstStyle/>
          <a:p>
            <a:r>
              <a:rPr lang="en-US" sz="4400" dirty="0" smtClean="0">
                <a:solidFill>
                  <a:schemeClr val="accent5">
                    <a:lumMod val="75000"/>
                  </a:schemeClr>
                </a:solidFill>
                <a:latin typeface="SP SUAN DUSIT" panose="02000000000000000000" pitchFamily="2" charset="0"/>
                <a:cs typeface="SP SUAN DUSIT" panose="02000000000000000000" pitchFamily="2" charset="0"/>
              </a:rPr>
              <a:t>2</a:t>
            </a:r>
            <a:r>
              <a:rPr lang="th-TH" sz="4400" dirty="0" smtClean="0">
                <a:solidFill>
                  <a:schemeClr val="accent5">
                    <a:lumMod val="75000"/>
                  </a:schemeClr>
                </a:solidFill>
                <a:latin typeface="SP SUAN DUSIT" panose="02000000000000000000" pitchFamily="2" charset="0"/>
                <a:cs typeface="SP SUAN DUSIT" panose="02000000000000000000" pitchFamily="2" charset="0"/>
              </a:rPr>
              <a:t>. </a:t>
            </a:r>
            <a:r>
              <a:rPr lang="th-TH" sz="4400" dirty="0" smtClean="0">
                <a:solidFill>
                  <a:schemeClr val="accent5">
                    <a:lumMod val="75000"/>
                  </a:schemeClr>
                </a:solidFill>
                <a:latin typeface="SP SUAN DUSIT" panose="02000000000000000000" pitchFamily="2" charset="0"/>
                <a:cs typeface="SP SUAN DUSIT" panose="02000000000000000000" pitchFamily="2" charset="0"/>
              </a:rPr>
              <a:t>การ</a:t>
            </a:r>
            <a:r>
              <a:rPr lang="th-TH" sz="4400" dirty="0">
                <a:solidFill>
                  <a:schemeClr val="accent5">
                    <a:lumMod val="75000"/>
                  </a:schemeClr>
                </a:solidFill>
                <a:latin typeface="SP SUAN DUSIT" panose="02000000000000000000" pitchFamily="2" charset="0"/>
                <a:cs typeface="SP SUAN DUSIT" panose="02000000000000000000" pitchFamily="2" charset="0"/>
              </a:rPr>
              <a:t>ติดตั้งระบบปฏิบัติการ </a:t>
            </a:r>
            <a:r>
              <a:rPr lang="en-US" sz="4400" dirty="0">
                <a:solidFill>
                  <a:schemeClr val="accent5">
                    <a:lumMod val="75000"/>
                  </a:schemeClr>
                </a:solidFill>
                <a:latin typeface="SP SUAN DUSIT" panose="02000000000000000000" pitchFamily="2" charset="0"/>
                <a:cs typeface="SP SUAN DUSIT" panose="02000000000000000000" pitchFamily="2" charset="0"/>
              </a:rPr>
              <a:t>Windows 10</a:t>
            </a:r>
            <a:endParaRPr lang="th-TH" sz="4400" dirty="0">
              <a:solidFill>
                <a:schemeClr val="accent5">
                  <a:lumMod val="75000"/>
                </a:schemeClr>
              </a:solidFill>
              <a:latin typeface="SP SUAN DUSIT" panose="02000000000000000000" pitchFamily="2" charset="0"/>
              <a:cs typeface="SP SUAN DUSIT" panose="02000000000000000000" pitchFamily="2" charset="0"/>
            </a:endParaRPr>
          </a:p>
        </p:txBody>
      </p:sp>
      <p:sp>
        <p:nvSpPr>
          <p:cNvPr id="3" name="ตัวแทนเนื้อหา 2">
            <a:extLst>
              <a:ext uri="{FF2B5EF4-FFF2-40B4-BE49-F238E27FC236}">
                <a16:creationId xmlns:a16="http://schemas.microsoft.com/office/drawing/2014/main" xmlns="" id="{0AE0A252-5E8B-4276-8D6A-556B552991E8}"/>
              </a:ext>
            </a:extLst>
          </p:cNvPr>
          <p:cNvSpPr>
            <a:spLocks noGrp="1"/>
          </p:cNvSpPr>
          <p:nvPr>
            <p:ph idx="1"/>
          </p:nvPr>
        </p:nvSpPr>
        <p:spPr>
          <a:xfrm>
            <a:off x="609601" y="1609416"/>
            <a:ext cx="10271759" cy="4631727"/>
          </a:xfrm>
        </p:spPr>
        <p:txBody>
          <a:bodyPr>
            <a:normAutofit/>
          </a:bodyPr>
          <a:lstStyle/>
          <a:p>
            <a:pPr marL="0" lvl="0" indent="0" algn="thaiDist">
              <a:buNone/>
            </a:pPr>
            <a:r>
              <a:rPr lang="en-US" sz="3200" b="1" dirty="0">
                <a:latin typeface="SP SUAN DUSIT" panose="02000000000000000000" pitchFamily="2" charset="0"/>
                <a:cs typeface="SP SUAN DUSIT" panose="02000000000000000000" pitchFamily="2" charset="0"/>
              </a:rPr>
              <a:t>        Windows 10 </a:t>
            </a:r>
            <a:r>
              <a:rPr lang="th-TH" sz="3200" b="1" dirty="0" smtClean="0">
                <a:latin typeface="SP SUAN DUSIT" panose="02000000000000000000" pitchFamily="2" charset="0"/>
                <a:cs typeface="SP SUAN DUSIT" panose="02000000000000000000" pitchFamily="2" charset="0"/>
              </a:rPr>
              <a:t>คือ</a:t>
            </a:r>
            <a:r>
              <a:rPr lang="en-US" sz="3200" b="1" dirty="0" smtClean="0">
                <a:latin typeface="SP SUAN DUSIT" panose="02000000000000000000" pitchFamily="2" charset="0"/>
                <a:cs typeface="SP SUAN DUSIT" panose="02000000000000000000" pitchFamily="2" charset="0"/>
              </a:rPr>
              <a:t> </a:t>
            </a:r>
            <a:r>
              <a:rPr lang="th-TH" sz="3200" b="1" dirty="0" smtClean="0">
                <a:latin typeface="SP SUAN DUSIT" panose="02000000000000000000" pitchFamily="2" charset="0"/>
                <a:cs typeface="SP SUAN DUSIT" panose="02000000000000000000" pitchFamily="2" charset="0"/>
              </a:rPr>
              <a:t>ระบบปฏิบัติการ</a:t>
            </a:r>
            <a:r>
              <a:rPr lang="th-TH" sz="3200" b="1" dirty="0">
                <a:latin typeface="SP SUAN DUSIT" panose="02000000000000000000" pitchFamily="2" charset="0"/>
                <a:cs typeface="SP SUAN DUSIT" panose="02000000000000000000" pitchFamily="2" charset="0"/>
              </a:rPr>
              <a:t>เวอร์ชันใหม่ของ </a:t>
            </a:r>
            <a:r>
              <a:rPr lang="en-US" sz="3200" b="1" dirty="0">
                <a:latin typeface="SP SUAN DUSIT" panose="02000000000000000000" pitchFamily="2" charset="0"/>
                <a:cs typeface="SP SUAN DUSIT" panose="02000000000000000000" pitchFamily="2" charset="0"/>
              </a:rPr>
              <a:t>Microsoft </a:t>
            </a:r>
            <a:r>
              <a:rPr lang="th-TH" sz="3200" b="1" dirty="0">
                <a:latin typeface="SP SUAN DUSIT" panose="02000000000000000000" pitchFamily="2" charset="0"/>
                <a:cs typeface="SP SUAN DUSIT" panose="02000000000000000000" pitchFamily="2" charset="0"/>
              </a:rPr>
              <a:t>ซึ่ง </a:t>
            </a:r>
            <a:r>
              <a:rPr lang="en-US" sz="3200" b="1" dirty="0">
                <a:latin typeface="SP SUAN DUSIT" panose="02000000000000000000" pitchFamily="2" charset="0"/>
                <a:cs typeface="SP SUAN DUSIT" panose="02000000000000000000" pitchFamily="2" charset="0"/>
              </a:rPr>
              <a:t>Microsoft </a:t>
            </a:r>
            <a:r>
              <a:rPr lang="th-TH" sz="3200" b="1" dirty="0">
                <a:latin typeface="SP SUAN DUSIT" panose="02000000000000000000" pitchFamily="2" charset="0"/>
                <a:cs typeface="SP SUAN DUSIT" panose="02000000000000000000" pitchFamily="2" charset="0"/>
              </a:rPr>
              <a:t>อ้างว่ามีการ</a:t>
            </a:r>
          </a:p>
          <a:p>
            <a:pPr marL="0" lvl="0" indent="0" algn="thaiDist">
              <a:buNone/>
            </a:pPr>
            <a:r>
              <a:rPr lang="th-TH" sz="3200" b="1" dirty="0">
                <a:latin typeface="SP SUAN DUSIT" panose="02000000000000000000" pitchFamily="2" charset="0"/>
                <a:cs typeface="SP SUAN DUSIT" panose="02000000000000000000" pitchFamily="2" charset="0"/>
              </a:rPr>
              <a:t>เปลี่ยนแปลงมากมายเกิดขึ้นในเวอร์ชันนี้ และนับเป็นการก้าวกระโดดไปจาก </a:t>
            </a:r>
            <a:r>
              <a:rPr lang="en-US" sz="3200" b="1" dirty="0">
                <a:latin typeface="SP SUAN DUSIT" panose="02000000000000000000" pitchFamily="2" charset="0"/>
                <a:cs typeface="SP SUAN DUSIT" panose="02000000000000000000" pitchFamily="2" charset="0"/>
              </a:rPr>
              <a:t>Windows 8 </a:t>
            </a:r>
            <a:r>
              <a:rPr lang="th-TH" sz="3200" b="1" dirty="0">
                <a:latin typeface="SP SUAN DUSIT" panose="02000000000000000000" pitchFamily="2" charset="0"/>
                <a:cs typeface="SP SUAN DUSIT" panose="02000000000000000000" pitchFamily="2" charset="0"/>
              </a:rPr>
              <a:t>มาก และ</a:t>
            </a:r>
          </a:p>
          <a:p>
            <a:pPr marL="0" lvl="0" indent="0" algn="thaiDist">
              <a:buNone/>
            </a:pPr>
            <a:r>
              <a:rPr lang="th-TH" sz="3200" b="1" dirty="0">
                <a:latin typeface="SP SUAN DUSIT" panose="02000000000000000000" pitchFamily="2" charset="0"/>
                <a:cs typeface="SP SUAN DUSIT" panose="02000000000000000000" pitchFamily="2" charset="0"/>
              </a:rPr>
              <a:t>ด้วยความที่การเปลี่ยนแปลงมีมากมาย </a:t>
            </a:r>
            <a:r>
              <a:rPr lang="en-US" sz="3200" b="1" dirty="0">
                <a:latin typeface="SP SUAN DUSIT" panose="02000000000000000000" pitchFamily="2" charset="0"/>
                <a:cs typeface="SP SUAN DUSIT" panose="02000000000000000000" pitchFamily="2" charset="0"/>
              </a:rPr>
              <a:t>Microsoft </a:t>
            </a:r>
            <a:r>
              <a:rPr lang="th-TH" sz="3200" b="1" dirty="0">
                <a:latin typeface="SP SUAN DUSIT" panose="02000000000000000000" pitchFamily="2" charset="0"/>
                <a:cs typeface="SP SUAN DUSIT" panose="02000000000000000000" pitchFamily="2" charset="0"/>
              </a:rPr>
              <a:t>เลยอ้างเหตุผลนี้ในการกระโดดข้ามเลข 9 ตามที่</a:t>
            </a:r>
          </a:p>
          <a:p>
            <a:pPr marL="0" lvl="0" indent="0" algn="thaiDist">
              <a:buNone/>
            </a:pPr>
            <a:r>
              <a:rPr lang="th-TH" sz="3200" b="1" dirty="0">
                <a:latin typeface="SP SUAN DUSIT" panose="02000000000000000000" pitchFamily="2" charset="0"/>
                <a:cs typeface="SP SUAN DUSIT" panose="02000000000000000000" pitchFamily="2" charset="0"/>
              </a:rPr>
              <a:t>ควรจะเป็นไป และตั้งชื่อระบบปฏิบัติการเวอร์ชันนี้ว่า </a:t>
            </a:r>
            <a:r>
              <a:rPr lang="en-US" sz="3200" b="1" dirty="0">
                <a:latin typeface="SP SUAN DUSIT" panose="02000000000000000000" pitchFamily="2" charset="0"/>
                <a:cs typeface="SP SUAN DUSIT" panose="02000000000000000000" pitchFamily="2" charset="0"/>
              </a:rPr>
              <a:t>Windows 10 </a:t>
            </a:r>
            <a:r>
              <a:rPr lang="th-TH" sz="3200" b="1" dirty="0">
                <a:latin typeface="SP SUAN DUSIT" panose="02000000000000000000" pitchFamily="2" charset="0"/>
                <a:cs typeface="SP SUAN DUSIT" panose="02000000000000000000" pitchFamily="2" charset="0"/>
              </a:rPr>
              <a:t>ภายใต้แนวคิด "</a:t>
            </a:r>
            <a:r>
              <a:rPr lang="en-US" sz="3200" b="1" dirty="0">
                <a:latin typeface="SP SUAN DUSIT" panose="02000000000000000000" pitchFamily="2" charset="0"/>
                <a:cs typeface="SP SUAN DUSIT" panose="02000000000000000000" pitchFamily="2" charset="0"/>
              </a:rPr>
              <a:t>Perfect 10"</a:t>
            </a:r>
          </a:p>
          <a:p>
            <a:pPr marL="0" lvl="0" indent="0" algn="thaiDist">
              <a:buNone/>
            </a:pPr>
            <a:r>
              <a:rPr lang="th-TH" sz="3200" b="1" dirty="0">
                <a:latin typeface="SP SUAN DUSIT" panose="02000000000000000000" pitchFamily="2" charset="0"/>
                <a:cs typeface="SP SUAN DUSIT" panose="02000000000000000000" pitchFamily="2" charset="0"/>
              </a:rPr>
              <a:t>ซึ่งเป็นแนวคิดเรื่องความสมบูรณ์แบบ แบบ 10 เต็ม </a:t>
            </a:r>
            <a:r>
              <a:rPr lang="th-TH" sz="3200" b="1" dirty="0" smtClean="0">
                <a:latin typeface="SP SUAN DUSIT" panose="02000000000000000000" pitchFamily="2" charset="0"/>
                <a:cs typeface="SP SUAN DUSIT" panose="02000000000000000000" pitchFamily="2" charset="0"/>
              </a:rPr>
              <a:t>10</a:t>
            </a:r>
            <a:endParaRPr lang="th-TH" sz="3200" b="1" u="sng"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88598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xmlns="" id="{0AE0A252-5E8B-4276-8D6A-556B552991E8}"/>
              </a:ext>
            </a:extLst>
          </p:cNvPr>
          <p:cNvSpPr>
            <a:spLocks noGrp="1"/>
          </p:cNvSpPr>
          <p:nvPr>
            <p:ph idx="1"/>
          </p:nvPr>
        </p:nvSpPr>
        <p:spPr>
          <a:xfrm>
            <a:off x="609601" y="1609416"/>
            <a:ext cx="10271759" cy="4631727"/>
          </a:xfrm>
        </p:spPr>
        <p:txBody>
          <a:bodyPr>
            <a:normAutofit/>
          </a:bodyPr>
          <a:lstStyle/>
          <a:p>
            <a:pPr marL="0" indent="0" algn="thaiDist">
              <a:buNone/>
            </a:pPr>
            <a:r>
              <a:rPr lang="en-US" sz="3200" b="1" dirty="0" smtClean="0">
                <a:latin typeface="SP SUAN DUSIT" panose="02000000000000000000" pitchFamily="2" charset="0"/>
                <a:cs typeface="SP SUAN DUSIT" panose="02000000000000000000" pitchFamily="2" charset="0"/>
              </a:rPr>
              <a:t>     </a:t>
            </a:r>
            <a:r>
              <a:rPr lang="th-TH" sz="3200" b="1" dirty="0" smtClean="0">
                <a:latin typeface="SP SUAN DUSIT" panose="02000000000000000000" pitchFamily="2" charset="0"/>
                <a:cs typeface="SP SUAN DUSIT" panose="02000000000000000000" pitchFamily="2" charset="0"/>
              </a:rPr>
              <a:t>และสำหรับ</a:t>
            </a:r>
            <a:r>
              <a:rPr lang="en-US" sz="3200" b="1" dirty="0" smtClean="0">
                <a:latin typeface="SP SUAN DUSIT" panose="02000000000000000000" pitchFamily="2" charset="0"/>
                <a:cs typeface="SP SUAN DUSIT" panose="02000000000000000000" pitchFamily="2" charset="0"/>
              </a:rPr>
              <a:t> Windows 10 </a:t>
            </a:r>
            <a:r>
              <a:rPr lang="th-TH" sz="3200" b="1" dirty="0" smtClean="0">
                <a:latin typeface="SP SUAN DUSIT" panose="02000000000000000000" pitchFamily="2" charset="0"/>
                <a:cs typeface="SP SUAN DUSIT" panose="02000000000000000000" pitchFamily="2" charset="0"/>
              </a:rPr>
              <a:t>เอง </a:t>
            </a:r>
            <a:r>
              <a:rPr lang="th-TH" sz="3200" b="1" dirty="0">
                <a:latin typeface="SP SUAN DUSIT" panose="02000000000000000000" pitchFamily="2" charset="0"/>
                <a:cs typeface="SP SUAN DUSIT" panose="02000000000000000000" pitchFamily="2" charset="0"/>
              </a:rPr>
              <a:t>เป็น</a:t>
            </a:r>
            <a:r>
              <a:rPr lang="th-TH" sz="3200" b="1" dirty="0" smtClean="0">
                <a:latin typeface="SP SUAN DUSIT" panose="02000000000000000000" pitchFamily="2" charset="0"/>
                <a:cs typeface="SP SUAN DUSIT" panose="02000000000000000000" pitchFamily="2" charset="0"/>
              </a:rPr>
              <a:t>ระบบปฏิบัติการเวอร์ชัน</a:t>
            </a:r>
            <a:r>
              <a:rPr lang="th-TH" sz="3200" b="1" dirty="0">
                <a:latin typeface="SP SUAN DUSIT" panose="02000000000000000000" pitchFamily="2" charset="0"/>
                <a:cs typeface="SP SUAN DUSIT" panose="02000000000000000000" pitchFamily="2" charset="0"/>
              </a:rPr>
              <a:t>แรกที่ </a:t>
            </a:r>
            <a:r>
              <a:rPr lang="en-US" sz="3200" b="1" dirty="0">
                <a:latin typeface="SP SUAN DUSIT" panose="02000000000000000000" pitchFamily="2" charset="0"/>
                <a:cs typeface="SP SUAN DUSIT" panose="02000000000000000000" pitchFamily="2" charset="0"/>
              </a:rPr>
              <a:t>Microsoft </a:t>
            </a:r>
            <a:r>
              <a:rPr lang="th-TH" sz="3200" b="1" dirty="0">
                <a:latin typeface="SP SUAN DUSIT" panose="02000000000000000000" pitchFamily="2" charset="0"/>
                <a:cs typeface="SP SUAN DUSIT" panose="02000000000000000000" pitchFamily="2" charset="0"/>
              </a:rPr>
              <a:t>สร้างสิ่งที่เรียกว่า </a:t>
            </a:r>
            <a:r>
              <a:rPr lang="en-US" sz="3200" b="1" dirty="0">
                <a:latin typeface="SP SUAN DUSIT" panose="02000000000000000000" pitchFamily="2" charset="0"/>
                <a:cs typeface="SP SUAN DUSIT" panose="02000000000000000000" pitchFamily="2" charset="0"/>
              </a:rPr>
              <a:t>Insider Program </a:t>
            </a:r>
            <a:r>
              <a:rPr lang="th-TH" sz="3200" b="1" dirty="0">
                <a:latin typeface="SP SUAN DUSIT" panose="02000000000000000000" pitchFamily="2" charset="0"/>
                <a:cs typeface="SP SUAN DUSIT" panose="02000000000000000000" pitchFamily="2" charset="0"/>
              </a:rPr>
              <a:t>ซึ่งเป็นการสร้างชุมชุนของผู้ใช้งานที่จะ</a:t>
            </a:r>
            <a:r>
              <a:rPr lang="th-TH" sz="3200" b="1" dirty="0" smtClean="0">
                <a:latin typeface="SP SUAN DUSIT" panose="02000000000000000000" pitchFamily="2" charset="0"/>
                <a:cs typeface="SP SUAN DUSIT" panose="02000000000000000000" pitchFamily="2" charset="0"/>
              </a:rPr>
              <a:t>ช่วยพัฒนา</a:t>
            </a:r>
            <a:r>
              <a:rPr lang="th-TH" sz="3200" b="1" dirty="0">
                <a:latin typeface="SP SUAN DUSIT" panose="02000000000000000000" pitchFamily="2" charset="0"/>
                <a:cs typeface="SP SUAN DUSIT" panose="02000000000000000000" pitchFamily="2" charset="0"/>
              </a:rPr>
              <a:t>และปรับปรุงระบบปฏิบัติการเวอร์ชันนี้ไปกับ </a:t>
            </a:r>
            <a:r>
              <a:rPr lang="en-US" sz="3200" b="1" dirty="0" smtClean="0">
                <a:latin typeface="SP SUAN DUSIT" panose="02000000000000000000" pitchFamily="2" charset="0"/>
                <a:cs typeface="SP SUAN DUSIT" panose="02000000000000000000" pitchFamily="2" charset="0"/>
              </a:rPr>
              <a:t>Microsoft </a:t>
            </a:r>
            <a:r>
              <a:rPr lang="th-TH" sz="3200" b="1" dirty="0" smtClean="0">
                <a:latin typeface="SP SUAN DUSIT" panose="02000000000000000000" pitchFamily="2" charset="0"/>
                <a:cs typeface="SP SUAN DUSIT" panose="02000000000000000000" pitchFamily="2" charset="0"/>
              </a:rPr>
              <a:t>ด้วย </a:t>
            </a:r>
            <a:r>
              <a:rPr lang="th-TH" sz="3200" b="1" dirty="0">
                <a:latin typeface="SP SUAN DUSIT" panose="02000000000000000000" pitchFamily="2" charset="0"/>
                <a:cs typeface="SP SUAN DUSIT" panose="02000000000000000000" pitchFamily="2" charset="0"/>
              </a:rPr>
              <a:t>นอกจากนี้ </a:t>
            </a:r>
            <a:r>
              <a:rPr lang="en-US" sz="3200" b="1" dirty="0" smtClean="0">
                <a:latin typeface="SP SUAN DUSIT" panose="02000000000000000000" pitchFamily="2" charset="0"/>
                <a:cs typeface="SP SUAN DUSIT" panose="02000000000000000000" pitchFamily="2" charset="0"/>
              </a:rPr>
              <a:t>Windows10 </a:t>
            </a:r>
            <a:r>
              <a:rPr lang="th-TH" sz="3200" b="1" dirty="0">
                <a:latin typeface="SP SUAN DUSIT" panose="02000000000000000000" pitchFamily="2" charset="0"/>
                <a:cs typeface="SP SUAN DUSIT" panose="02000000000000000000" pitchFamily="2" charset="0"/>
              </a:rPr>
              <a:t>ยัง</a:t>
            </a:r>
            <a:r>
              <a:rPr lang="th-TH" sz="3200" b="1" dirty="0" smtClean="0">
                <a:latin typeface="SP SUAN DUSIT" panose="02000000000000000000" pitchFamily="2" charset="0"/>
                <a:cs typeface="SP SUAN DUSIT" panose="02000000000000000000" pitchFamily="2" charset="0"/>
              </a:rPr>
              <a:t>เป็นระบบปฏิบัติการ</a:t>
            </a:r>
            <a:r>
              <a:rPr lang="th-TH" sz="3200" b="1" dirty="0">
                <a:latin typeface="SP SUAN DUSIT" panose="02000000000000000000" pitchFamily="2" charset="0"/>
                <a:cs typeface="SP SUAN DUSIT" panose="02000000000000000000" pitchFamily="2" charset="0"/>
              </a:rPr>
              <a:t>แรกของ </a:t>
            </a:r>
            <a:r>
              <a:rPr lang="en-US" sz="3200" b="1" dirty="0" smtClean="0">
                <a:latin typeface="SP SUAN DUSIT" panose="02000000000000000000" pitchFamily="2" charset="0"/>
                <a:cs typeface="SP SUAN DUSIT" panose="02000000000000000000" pitchFamily="2" charset="0"/>
              </a:rPr>
              <a:t>Microsoft </a:t>
            </a:r>
            <a:r>
              <a:rPr lang="th-TH" sz="3200" b="1" dirty="0">
                <a:latin typeface="SP SUAN DUSIT" panose="02000000000000000000" pitchFamily="2" charset="0"/>
                <a:cs typeface="SP SUAN DUSIT" panose="02000000000000000000" pitchFamily="2" charset="0"/>
              </a:rPr>
              <a:t>ที่เป็นระบบปฏิบัติการเดียว (ใช้โค้ดในการพัฒนาเดียวกันกับ </a:t>
            </a:r>
            <a:r>
              <a:rPr lang="en-US" sz="3200" b="1" dirty="0" smtClean="0">
                <a:latin typeface="SP SUAN DUSIT" panose="02000000000000000000" pitchFamily="2" charset="0"/>
                <a:cs typeface="SP SUAN DUSIT" panose="02000000000000000000" pitchFamily="2" charset="0"/>
              </a:rPr>
              <a:t>Window Phone) </a:t>
            </a:r>
            <a:r>
              <a:rPr lang="th-TH" sz="3200" b="1" dirty="0">
                <a:latin typeface="SP SUAN DUSIT" panose="02000000000000000000" pitchFamily="2" charset="0"/>
                <a:cs typeface="SP SUAN DUSIT" panose="02000000000000000000" pitchFamily="2" charset="0"/>
              </a:rPr>
              <a:t>แต่สามารถใช้งานได้บนหลากหลายอุปกรณ์ ด้วยการแชร์โค้ดระบบปฏิบัติการกลาง</a:t>
            </a:r>
            <a:r>
              <a:rPr lang="th-TH" sz="3200" b="1" dirty="0" smtClean="0">
                <a:latin typeface="SP SUAN DUSIT" panose="02000000000000000000" pitchFamily="2" charset="0"/>
                <a:cs typeface="SP SUAN DUSIT" panose="02000000000000000000" pitchFamily="2" charset="0"/>
              </a:rPr>
              <a:t>ด้วยกันแต่</a:t>
            </a:r>
            <a:r>
              <a:rPr lang="th-TH" sz="3200" b="1" dirty="0">
                <a:latin typeface="SP SUAN DUSIT" panose="02000000000000000000" pitchFamily="2" charset="0"/>
                <a:cs typeface="SP SUAN DUSIT" panose="02000000000000000000" pitchFamily="2" charset="0"/>
              </a:rPr>
              <a:t>ปรับให้เหมาะกับแต่ละ</a:t>
            </a:r>
            <a:r>
              <a:rPr lang="th-TH" sz="3200" b="1" dirty="0" smtClean="0">
                <a:latin typeface="SP SUAN DUSIT" panose="02000000000000000000" pitchFamily="2" charset="0"/>
                <a:cs typeface="SP SUAN DUSIT" panose="02000000000000000000" pitchFamily="2" charset="0"/>
              </a:rPr>
              <a:t>อุปกรณ์ก่อน</a:t>
            </a:r>
            <a:r>
              <a:rPr lang="th-TH" sz="3200" b="1" dirty="0">
                <a:latin typeface="SP SUAN DUSIT" panose="02000000000000000000" pitchFamily="2" charset="0"/>
                <a:cs typeface="SP SUAN DUSIT" panose="02000000000000000000" pitchFamily="2" charset="0"/>
              </a:rPr>
              <a:t>การติดตั้งระบบปฏิบัติการ จะต้องทำการเข้า </a:t>
            </a:r>
            <a:r>
              <a:rPr lang="en-US" sz="3200" b="1" dirty="0">
                <a:latin typeface="SP SUAN DUSIT" panose="02000000000000000000" pitchFamily="2" charset="0"/>
                <a:cs typeface="SP SUAN DUSIT" panose="02000000000000000000" pitchFamily="2" charset="0"/>
              </a:rPr>
              <a:t>BIOS </a:t>
            </a:r>
            <a:r>
              <a:rPr lang="th-TH" sz="3200" b="1" dirty="0">
                <a:latin typeface="SP SUAN DUSIT" panose="02000000000000000000" pitchFamily="2" charset="0"/>
                <a:cs typeface="SP SUAN DUSIT" panose="02000000000000000000" pitchFamily="2" charset="0"/>
              </a:rPr>
              <a:t>เพื่อตั้งค่าให้คอมพิวเตอร์ </a:t>
            </a:r>
            <a:r>
              <a:rPr lang="en-US" sz="3200" b="1" dirty="0">
                <a:latin typeface="SP SUAN DUSIT" panose="02000000000000000000" pitchFamily="2" charset="0"/>
                <a:cs typeface="SP SUAN DUSIT" panose="02000000000000000000" pitchFamily="2" charset="0"/>
              </a:rPr>
              <a:t>Boot </a:t>
            </a:r>
            <a:r>
              <a:rPr lang="th-TH" sz="3200" b="1" dirty="0">
                <a:latin typeface="SP SUAN DUSIT" panose="02000000000000000000" pitchFamily="2" charset="0"/>
                <a:cs typeface="SP SUAN DUSIT" panose="02000000000000000000" pitchFamily="2" charset="0"/>
              </a:rPr>
              <a:t>จาก</a:t>
            </a:r>
          </a:p>
          <a:p>
            <a:pPr marL="0" lvl="0" indent="0" algn="thaiDist">
              <a:buNone/>
            </a:pPr>
            <a:r>
              <a:rPr lang="en-US" sz="3200" b="1" dirty="0">
                <a:latin typeface="SP SUAN DUSIT" panose="02000000000000000000" pitchFamily="2" charset="0"/>
                <a:cs typeface="SP SUAN DUSIT" panose="02000000000000000000" pitchFamily="2" charset="0"/>
              </a:rPr>
              <a:t>CD-ROM </a:t>
            </a:r>
            <a:r>
              <a:rPr lang="th-TH" sz="3200" b="1" dirty="0">
                <a:latin typeface="SP SUAN DUSIT" panose="02000000000000000000" pitchFamily="2" charset="0"/>
                <a:cs typeface="SP SUAN DUSIT" panose="02000000000000000000" pitchFamily="2" charset="0"/>
              </a:rPr>
              <a:t>เสียก่อน</a:t>
            </a:r>
            <a:endParaRPr lang="th-TH" sz="3200" b="1" u="sng"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59507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753035"/>
            <a:ext cx="11049001" cy="710005"/>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 ทำการกดปุ่ม </a:t>
            </a:r>
            <a:r>
              <a:rPr lang="en-US" dirty="0">
                <a:solidFill>
                  <a:srgbClr val="FF0000"/>
                </a:solidFill>
                <a:latin typeface="SP SUAN DUSIT" panose="02000000000000000000" pitchFamily="2" charset="0"/>
                <a:cs typeface="SP SUAN DUSIT" panose="02000000000000000000" pitchFamily="2" charset="0"/>
              </a:rPr>
              <a:t>Enter </a:t>
            </a:r>
            <a:r>
              <a:rPr lang="th-TH" dirty="0">
                <a:solidFill>
                  <a:srgbClr val="FF0000"/>
                </a:solidFill>
                <a:latin typeface="SP SUAN DUSIT" panose="02000000000000000000" pitchFamily="2" charset="0"/>
                <a:cs typeface="SP SUAN DUSIT" panose="02000000000000000000" pitchFamily="2" charset="0"/>
              </a:rPr>
              <a:t>เพื่อทำการ </a:t>
            </a:r>
            <a:r>
              <a:rPr lang="en-US" dirty="0">
                <a:solidFill>
                  <a:srgbClr val="FF0000"/>
                </a:solidFill>
                <a:latin typeface="SP SUAN DUSIT" panose="02000000000000000000" pitchFamily="2" charset="0"/>
                <a:cs typeface="SP SUAN DUSIT" panose="02000000000000000000" pitchFamily="2" charset="0"/>
              </a:rPr>
              <a:t>Boot CD-ROM </a:t>
            </a:r>
            <a:r>
              <a:rPr lang="th-TH" dirty="0">
                <a:solidFill>
                  <a:srgbClr val="FF0000"/>
                </a:solidFill>
                <a:latin typeface="SP SUAN DUSIT" panose="02000000000000000000" pitchFamily="2" charset="0"/>
                <a:cs typeface="SP SUAN DUSIT" panose="02000000000000000000" pitchFamily="2" charset="0"/>
              </a:rPr>
              <a:t>หรือ </a:t>
            </a:r>
            <a:r>
              <a:rPr lang="en-US" dirty="0">
                <a:solidFill>
                  <a:srgbClr val="FF0000"/>
                </a:solidFill>
                <a:latin typeface="SP SUAN DUSIT" panose="02000000000000000000" pitchFamily="2" charset="0"/>
                <a:cs typeface="SP SUAN DUSIT" panose="02000000000000000000" pitchFamily="2" charset="0"/>
              </a:rPr>
              <a:t>DVD-ROM</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21465" y="1660431"/>
            <a:ext cx="6619876" cy="4565557"/>
          </a:xfrm>
          <a:prstGeom prst="rect">
            <a:avLst/>
          </a:prstGeom>
        </p:spPr>
      </p:pic>
    </p:spTree>
    <p:extLst>
      <p:ext uri="{BB962C8B-B14F-4D97-AF65-F5344CB8AC3E}">
        <p14:creationId xmlns:p14="http://schemas.microsoft.com/office/powerpoint/2010/main" val="420829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8" y="605118"/>
            <a:ext cx="11582401" cy="857922"/>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2) </a:t>
            </a:r>
            <a:r>
              <a:rPr lang="th-TH" sz="3600" dirty="0" smtClean="0">
                <a:solidFill>
                  <a:srgbClr val="FF0000"/>
                </a:solidFill>
                <a:latin typeface="SP SUAN DUSIT" panose="02000000000000000000" pitchFamily="2" charset="0"/>
                <a:cs typeface="SP SUAN DUSIT" panose="02000000000000000000" pitchFamily="2" charset="0"/>
              </a:rPr>
              <a:t>จะปรากฏหน้าต่าง</a:t>
            </a:r>
            <a:r>
              <a:rPr lang="th-TH" sz="3600" dirty="0">
                <a:solidFill>
                  <a:srgbClr val="FF0000"/>
                </a:solidFill>
                <a:latin typeface="SP SUAN DUSIT" panose="02000000000000000000" pitchFamily="2" charset="0"/>
                <a:cs typeface="SP SUAN DUSIT" panose="02000000000000000000" pitchFamily="2" charset="0"/>
              </a:rPr>
              <a:t>สำหรับเริ่มต้นการติดตั้งระบบปฏิบัติการ </a:t>
            </a:r>
            <a:r>
              <a:rPr lang="en-US" sz="3600" dirty="0">
                <a:solidFill>
                  <a:srgbClr val="FF0000"/>
                </a:solidFill>
                <a:latin typeface="SP SUAN DUSIT" panose="02000000000000000000" pitchFamily="2" charset="0"/>
                <a:cs typeface="SP SUAN DUSIT" panose="02000000000000000000" pitchFamily="2" charset="0"/>
              </a:rPr>
              <a:t>Windows 10 </a:t>
            </a:r>
            <a:r>
              <a:rPr lang="th-TH" sz="3600" dirty="0">
                <a:solidFill>
                  <a:srgbClr val="FF0000"/>
                </a:solidFill>
                <a:latin typeface="SP SUAN DUSIT" panose="02000000000000000000" pitchFamily="2" charset="0"/>
                <a:cs typeface="SP SUAN DUSIT" panose="02000000000000000000" pitchFamily="2" charset="0"/>
              </a:rPr>
              <a:t>ให้คลิกปุ่ม </a:t>
            </a:r>
            <a:r>
              <a:rPr lang="en-US" sz="3600" dirty="0">
                <a:solidFill>
                  <a:srgbClr val="FF0000"/>
                </a:solidFill>
                <a:latin typeface="SP SUAN DUSIT" panose="02000000000000000000" pitchFamily="2" charset="0"/>
                <a:cs typeface="SP SUAN DUSIT" panose="02000000000000000000" pitchFamily="2" charset="0"/>
              </a:rPr>
              <a:t>Next</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39103" y="1707776"/>
            <a:ext cx="6648450" cy="4687984"/>
          </a:xfrm>
          <a:prstGeom prst="rect">
            <a:avLst/>
          </a:prstGeom>
        </p:spPr>
      </p:pic>
    </p:spTree>
    <p:extLst>
      <p:ext uri="{BB962C8B-B14F-4D97-AF65-F5344CB8AC3E}">
        <p14:creationId xmlns:p14="http://schemas.microsoft.com/office/powerpoint/2010/main" val="3270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p:txBody>
          <a:bodyPr>
            <a:normAutofit/>
          </a:bodyPr>
          <a:lstStyle/>
          <a:p>
            <a:r>
              <a:rPr lang="th-TH" sz="4400" dirty="0">
                <a:solidFill>
                  <a:schemeClr val="accent5">
                    <a:lumMod val="75000"/>
                  </a:schemeClr>
                </a:solidFill>
                <a:latin typeface="SP SUAN DUSIT" panose="02000000000000000000" pitchFamily="2" charset="0"/>
                <a:cs typeface="SP SUAN DUSIT" panose="02000000000000000000" pitchFamily="2" charset="0"/>
              </a:rPr>
              <a:t>1. </a:t>
            </a:r>
            <a:r>
              <a:rPr lang="th-TH" sz="4400" dirty="0">
                <a:solidFill>
                  <a:schemeClr val="accent5">
                    <a:lumMod val="75000"/>
                  </a:schemeClr>
                </a:solidFill>
                <a:latin typeface="SP SUAN DUSIT" panose="02000000000000000000" pitchFamily="2" charset="0"/>
                <a:cs typeface="SP SUAN DUSIT" panose="02000000000000000000" pitchFamily="2" charset="0"/>
              </a:rPr>
              <a:t>การติดตั้งระบบปฏิบัติการ </a:t>
            </a:r>
            <a:r>
              <a:rPr lang="en-US" sz="4400" dirty="0" err="1" smtClean="0">
                <a:solidFill>
                  <a:schemeClr val="accent5">
                    <a:lumMod val="75000"/>
                  </a:schemeClr>
                </a:solidFill>
                <a:latin typeface="SP SUAN DUSIT" panose="02000000000000000000" pitchFamily="2" charset="0"/>
                <a:cs typeface="SP SUAN DUSIT" panose="02000000000000000000" pitchFamily="2" charset="0"/>
              </a:rPr>
              <a:t>LinuxMint</a:t>
            </a:r>
            <a:r>
              <a:rPr lang="th-TH" sz="4400" dirty="0" smtClean="0">
                <a:solidFill>
                  <a:schemeClr val="accent5">
                    <a:lumMod val="75000"/>
                  </a:schemeClr>
                </a:solidFill>
                <a:latin typeface="SP SUAN DUSIT" panose="02000000000000000000" pitchFamily="2" charset="0"/>
                <a:cs typeface="SP SUAN DUSIT" panose="02000000000000000000" pitchFamily="2" charset="0"/>
              </a:rPr>
              <a:t> ลิ</a:t>
            </a:r>
            <a:r>
              <a:rPr lang="th-TH" sz="4400" dirty="0" err="1">
                <a:solidFill>
                  <a:schemeClr val="accent5">
                    <a:lumMod val="75000"/>
                  </a:schemeClr>
                </a:solidFill>
                <a:latin typeface="SP SUAN DUSIT" panose="02000000000000000000" pitchFamily="2" charset="0"/>
                <a:cs typeface="SP SUAN DUSIT" panose="02000000000000000000" pitchFamily="2" charset="0"/>
              </a:rPr>
              <a:t>นุกข์มิ้นท์</a:t>
            </a:r>
            <a:endParaRPr lang="th-TH" sz="4400" dirty="0">
              <a:solidFill>
                <a:schemeClr val="accent5">
                  <a:lumMod val="75000"/>
                </a:schemeClr>
              </a:solidFill>
              <a:latin typeface="SP SUAN DUSIT" panose="02000000000000000000" pitchFamily="2" charset="0"/>
              <a:cs typeface="SP SUAN DUSIT" panose="02000000000000000000" pitchFamily="2" charset="0"/>
            </a:endParaRPr>
          </a:p>
        </p:txBody>
      </p:sp>
      <p:sp>
        <p:nvSpPr>
          <p:cNvPr id="3" name="ตัวแทนเนื้อหา 2">
            <a:extLst>
              <a:ext uri="{FF2B5EF4-FFF2-40B4-BE49-F238E27FC236}">
                <a16:creationId xmlns:a16="http://schemas.microsoft.com/office/drawing/2014/main" xmlns="" id="{0AE0A252-5E8B-4276-8D6A-556B552991E8}"/>
              </a:ext>
            </a:extLst>
          </p:cNvPr>
          <p:cNvSpPr>
            <a:spLocks noGrp="1"/>
          </p:cNvSpPr>
          <p:nvPr>
            <p:ph idx="1"/>
          </p:nvPr>
        </p:nvSpPr>
        <p:spPr>
          <a:xfrm>
            <a:off x="609601" y="1609416"/>
            <a:ext cx="10271759" cy="4631727"/>
          </a:xfrm>
        </p:spPr>
        <p:txBody>
          <a:bodyPr>
            <a:normAutofit/>
          </a:bodyPr>
          <a:lstStyle/>
          <a:p>
            <a:pPr marL="0" lvl="0" indent="0" algn="thaiDist">
              <a:buNone/>
            </a:pPr>
            <a:r>
              <a:rPr lang="th-TH" sz="3200" b="1" dirty="0">
                <a:latin typeface="SP SUAN DUSIT" panose="02000000000000000000" pitchFamily="2" charset="0"/>
                <a:cs typeface="SP SUAN DUSIT" panose="02000000000000000000" pitchFamily="2" charset="0"/>
              </a:rPr>
              <a:t>	</a:t>
            </a:r>
            <a:r>
              <a:rPr lang="th-TH" sz="3200" b="1" dirty="0">
                <a:latin typeface="SP SUAN DUSIT" panose="02000000000000000000" pitchFamily="2" charset="0"/>
                <a:cs typeface="SP SUAN DUSIT" panose="02000000000000000000" pitchFamily="2" charset="0"/>
              </a:rPr>
              <a:t>ลิ</a:t>
            </a:r>
            <a:r>
              <a:rPr lang="th-TH" sz="3200" b="1" dirty="0" err="1">
                <a:latin typeface="SP SUAN DUSIT" panose="02000000000000000000" pitchFamily="2" charset="0"/>
                <a:cs typeface="SP SUAN DUSIT" panose="02000000000000000000" pitchFamily="2" charset="0"/>
              </a:rPr>
              <a:t>นุกข์มิ้นท์</a:t>
            </a:r>
            <a:r>
              <a:rPr lang="th-TH" sz="3200" b="1" dirty="0">
                <a:latin typeface="SP SUAN DUSIT" panose="02000000000000000000" pitchFamily="2" charset="0"/>
                <a:cs typeface="SP SUAN DUSIT" panose="02000000000000000000" pitchFamily="2" charset="0"/>
              </a:rPr>
              <a:t> เป็นระบบปฏิบัติการของคอมพิวเตอร์ที่ออกแบบมาเพื่อทำงานบนระบบที่</a:t>
            </a:r>
            <a:r>
              <a:rPr lang="th-TH" sz="3200" b="1" dirty="0" smtClean="0">
                <a:latin typeface="SP SUAN DUSIT" panose="02000000000000000000" pitchFamily="2" charset="0"/>
                <a:cs typeface="SP SUAN DUSIT" panose="02000000000000000000" pitchFamily="2" charset="0"/>
              </a:rPr>
              <a:t>ทันสมัยเป็น</a:t>
            </a:r>
            <a:r>
              <a:rPr lang="th-TH" sz="3200" b="1" dirty="0">
                <a:latin typeface="SP SUAN DUSIT" panose="02000000000000000000" pitchFamily="2" charset="0"/>
                <a:cs typeface="SP SUAN DUSIT" panose="02000000000000000000" pitchFamily="2" charset="0"/>
              </a:rPr>
              <a:t>ระบบปฏิบัติดารเช่นเดียวกับไม</a:t>
            </a:r>
            <a:r>
              <a:rPr lang="th-TH" sz="3200" b="1" dirty="0" err="1">
                <a:latin typeface="SP SUAN DUSIT" panose="02000000000000000000" pitchFamily="2" charset="0"/>
                <a:cs typeface="SP SUAN DUSIT" panose="02000000000000000000" pitchFamily="2" charset="0"/>
              </a:rPr>
              <a:t>โครชอฟท์</a:t>
            </a:r>
            <a:r>
              <a:rPr lang="th-TH" sz="3200" b="1" dirty="0">
                <a:latin typeface="SP SUAN DUSIT" panose="02000000000000000000" pitchFamily="2" charset="0"/>
                <a:cs typeface="SP SUAN DUSIT" panose="02000000000000000000" pitchFamily="2" charset="0"/>
              </a:rPr>
              <a:t>วินโดวส์ </a:t>
            </a:r>
            <a:r>
              <a:rPr lang="en-US" sz="3200" b="1" dirty="0">
                <a:latin typeface="SP SUAN DUSIT" panose="02000000000000000000" pitchFamily="2" charset="0"/>
                <a:cs typeface="SP SUAN DUSIT" panose="02000000000000000000" pitchFamily="2" charset="0"/>
              </a:rPr>
              <a:t>Mac OS </a:t>
            </a:r>
            <a:r>
              <a:rPr lang="th-TH" sz="3200" b="1" dirty="0">
                <a:latin typeface="SP SUAN DUSIT" panose="02000000000000000000" pitchFamily="2" charset="0"/>
                <a:cs typeface="SP SUAN DUSIT" panose="02000000000000000000" pitchFamily="2" charset="0"/>
              </a:rPr>
              <a:t>ของ </a:t>
            </a:r>
            <a:r>
              <a:rPr lang="en-US" sz="3200" b="1" dirty="0">
                <a:latin typeface="SP SUAN DUSIT" panose="02000000000000000000" pitchFamily="2" charset="0"/>
                <a:cs typeface="SP SUAN DUSIT" panose="02000000000000000000" pitchFamily="2" charset="0"/>
              </a:rPr>
              <a:t>Apple </a:t>
            </a:r>
            <a:r>
              <a:rPr lang="th-TH" sz="3200" b="1" dirty="0">
                <a:latin typeface="SP SUAN DUSIT" panose="02000000000000000000" pitchFamily="2" charset="0"/>
                <a:cs typeface="SP SUAN DUSIT" panose="02000000000000000000" pitchFamily="2" charset="0"/>
              </a:rPr>
              <a:t>และ </a:t>
            </a:r>
            <a:r>
              <a:rPr lang="en-US" sz="3200" b="1" dirty="0">
                <a:latin typeface="SP SUAN DUSIT" panose="02000000000000000000" pitchFamily="2" charset="0"/>
                <a:cs typeface="SP SUAN DUSIT" panose="02000000000000000000" pitchFamily="2" charset="0"/>
              </a:rPr>
              <a:t>BSD </a:t>
            </a:r>
            <a:r>
              <a:rPr lang="en-US" sz="3200" b="1" dirty="0" smtClean="0">
                <a:latin typeface="SP SUAN DUSIT" panose="02000000000000000000" pitchFamily="2" charset="0"/>
                <a:cs typeface="SP SUAN DUSIT" panose="02000000000000000000" pitchFamily="2" charset="0"/>
              </a:rPr>
              <a:t>OS</a:t>
            </a:r>
            <a:r>
              <a:rPr lang="th-TH" sz="3200" b="1" dirty="0" smtClean="0">
                <a:latin typeface="SP SUAN DUSIT" panose="02000000000000000000" pitchFamily="2" charset="0"/>
                <a:cs typeface="SP SUAN DUSIT" panose="02000000000000000000" pitchFamily="2" charset="0"/>
              </a:rPr>
              <a:t> ลิ</a:t>
            </a:r>
            <a:r>
              <a:rPr lang="th-TH" sz="3200" b="1" dirty="0" err="1">
                <a:latin typeface="SP SUAN DUSIT" panose="02000000000000000000" pitchFamily="2" charset="0"/>
                <a:cs typeface="SP SUAN DUSIT" panose="02000000000000000000" pitchFamily="2" charset="0"/>
              </a:rPr>
              <a:t>นุกข์มิ้นท์</a:t>
            </a:r>
            <a:r>
              <a:rPr lang="th-TH" sz="3200" b="1" dirty="0">
                <a:latin typeface="SP SUAN DUSIT" panose="02000000000000000000" pitchFamily="2" charset="0"/>
                <a:cs typeface="SP SUAN DUSIT" panose="02000000000000000000" pitchFamily="2" charset="0"/>
              </a:rPr>
              <a:t>ยังถูกออกแบบมาเพื่อทำงานร่วมกับระบบปฏิบัติการอื่น ๆ และสามารถตั้งค่า</a:t>
            </a:r>
            <a:r>
              <a:rPr lang="th-TH" sz="3200" b="1" dirty="0" smtClean="0">
                <a:latin typeface="SP SUAN DUSIT" panose="02000000000000000000" pitchFamily="2" charset="0"/>
                <a:cs typeface="SP SUAN DUSIT" panose="02000000000000000000" pitchFamily="2" charset="0"/>
              </a:rPr>
              <a:t>โดยอัตโนมัติ </a:t>
            </a:r>
            <a:r>
              <a:rPr lang="th-TH" sz="3200" b="1" dirty="0">
                <a:latin typeface="SP SUAN DUSIT" panose="02000000000000000000" pitchFamily="2" charset="0"/>
                <a:cs typeface="SP SUAN DUSIT" panose="02000000000000000000" pitchFamily="2" charset="0"/>
              </a:rPr>
              <a:t>" </a:t>
            </a:r>
            <a:r>
              <a:rPr lang="th-TH" sz="3200" b="1" dirty="0" err="1" smtClean="0">
                <a:latin typeface="SP SUAN DUSIT" panose="02000000000000000000" pitchFamily="2" charset="0"/>
                <a:cs typeface="SP SUAN DUSIT" panose="02000000000000000000" pitchFamily="2" charset="0"/>
              </a:rPr>
              <a:t>บูต</a:t>
            </a:r>
            <a:r>
              <a:rPr lang="th-TH" sz="3200" b="1" dirty="0">
                <a:latin typeface="SP SUAN DUSIT" panose="02000000000000000000" pitchFamily="2" charset="0"/>
                <a:cs typeface="SP SUAN DUSIT" panose="02000000000000000000" pitchFamily="2" charset="0"/>
              </a:rPr>
              <a:t>คู่" หรือสภาพแวดล้อม "</a:t>
            </a:r>
            <a:r>
              <a:rPr lang="th-TH" sz="3200" b="1" dirty="0" err="1">
                <a:latin typeface="SP SUAN DUSIT" panose="02000000000000000000" pitchFamily="2" charset="0"/>
                <a:cs typeface="SP SUAN DUSIT" panose="02000000000000000000" pitchFamily="2" charset="0"/>
              </a:rPr>
              <a:t>มัลติบูต</a:t>
            </a:r>
            <a:r>
              <a:rPr lang="th-TH" sz="3200" b="1" dirty="0">
                <a:latin typeface="SP SUAN DUSIT" panose="02000000000000000000" pitchFamily="2" charset="0"/>
                <a:cs typeface="SP SUAN DUSIT" panose="02000000000000000000" pitchFamily="2" charset="0"/>
              </a:rPr>
              <a:t>" ในระหว่างการติดตั้ง (ในกรณีที่ ผู้ใช้จะได้รับแจ้งเป็น</a:t>
            </a:r>
            <a:r>
              <a:rPr lang="th-TH" sz="3200" b="1" dirty="0" smtClean="0">
                <a:latin typeface="SP SUAN DUSIT" panose="02000000000000000000" pitchFamily="2" charset="0"/>
                <a:cs typeface="SP SUAN DUSIT" panose="02000000000000000000" pitchFamily="2" charset="0"/>
              </a:rPr>
              <a:t>ที่ระบบปฏิบัติการ</a:t>
            </a:r>
            <a:r>
              <a:rPr lang="th-TH" sz="3200" b="1" dirty="0">
                <a:latin typeface="SP SUAN DUSIT" panose="02000000000000000000" pitchFamily="2" charset="0"/>
                <a:cs typeface="SP SUAN DUSIT" panose="02000000000000000000" pitchFamily="2" charset="0"/>
              </a:rPr>
              <a:t>จะเริ่มต้น ในแต่ละ </a:t>
            </a:r>
            <a:r>
              <a:rPr lang="en-US" sz="3200" b="1" dirty="0">
                <a:latin typeface="SP SUAN DUSIT" panose="02000000000000000000" pitchFamily="2" charset="0"/>
                <a:cs typeface="SP SUAN DUSIT" panose="02000000000000000000" pitchFamily="2" charset="0"/>
              </a:rPr>
              <a:t>boot-up) </a:t>
            </a:r>
            <a:r>
              <a:rPr lang="th-TH" sz="3200" b="1" dirty="0">
                <a:latin typeface="SP SUAN DUSIT" panose="02000000000000000000" pitchFamily="2" charset="0"/>
                <a:cs typeface="SP SUAN DUSIT" panose="02000000000000000000" pitchFamily="2" charset="0"/>
              </a:rPr>
              <a:t>เหมาะสำหรับการใช้งานส่วนบุคคลและ</a:t>
            </a:r>
            <a:r>
              <a:rPr lang="th-TH" sz="3200" b="1" dirty="0" smtClean="0">
                <a:latin typeface="SP SUAN DUSIT" panose="02000000000000000000" pitchFamily="2" charset="0"/>
                <a:cs typeface="SP SUAN DUSIT" panose="02000000000000000000" pitchFamily="2" charset="0"/>
              </a:rPr>
              <a:t>บริษัท</a:t>
            </a:r>
          </a:p>
          <a:p>
            <a:pPr marL="0" lvl="0" indent="0" algn="thaiDist">
              <a:buNone/>
            </a:pPr>
            <a:r>
              <a:rPr lang="th-TH" sz="3200" b="1" dirty="0">
                <a:latin typeface="SP SUAN DUSIT" panose="02000000000000000000" pitchFamily="2" charset="0"/>
                <a:cs typeface="SP SUAN DUSIT" panose="02000000000000000000" pitchFamily="2" charset="0"/>
              </a:rPr>
              <a:t>ที่มา </a:t>
            </a:r>
            <a:r>
              <a:rPr lang="en-US" sz="3200" b="1" dirty="0" smtClean="0">
                <a:latin typeface="SP SUAN DUSIT" panose="02000000000000000000" pitchFamily="2" charset="0"/>
                <a:cs typeface="SP SUAN DUSIT" panose="02000000000000000000" pitchFamily="2" charset="0"/>
              </a:rPr>
              <a:t>https://Ainuxmint.com/documentation/user-guide/MATE/Athai_ </a:t>
            </a:r>
            <a:r>
              <a:rPr lang="en-US" sz="3200" b="1" dirty="0">
                <a:latin typeface="SP SUAN DUSIT" panose="02000000000000000000" pitchFamily="2" charset="0"/>
                <a:cs typeface="SP SUAN DUSIT" panose="02000000000000000000" pitchFamily="2" charset="0"/>
              </a:rPr>
              <a:t>17.3.plf</a:t>
            </a:r>
            <a:endParaRPr lang="th-TH" sz="3200" b="1" u="sng"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50859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3) เมื่อ</a:t>
            </a:r>
            <a:r>
              <a:rPr lang="th-TH" dirty="0" err="1">
                <a:solidFill>
                  <a:srgbClr val="FF0000"/>
                </a:solidFill>
                <a:latin typeface="SP SUAN DUSIT" panose="02000000000000000000" pitchFamily="2" charset="0"/>
                <a:cs typeface="SP SUAN DUSIT" panose="02000000000000000000" pitchFamily="2" charset="0"/>
              </a:rPr>
              <a:t>ปรากฎ</a:t>
            </a:r>
            <a:r>
              <a:rPr lang="th-TH" dirty="0">
                <a:solidFill>
                  <a:srgbClr val="FF0000"/>
                </a:solidFill>
                <a:latin typeface="SP SUAN DUSIT" panose="02000000000000000000" pitchFamily="2" charset="0"/>
                <a:cs typeface="SP SUAN DUSIT" panose="02000000000000000000" pitchFamily="2" charset="0"/>
              </a:rPr>
              <a:t>หน้าตางดังภาพ คลิกปุ่ม </a:t>
            </a:r>
            <a:r>
              <a:rPr lang="en-US" dirty="0">
                <a:solidFill>
                  <a:srgbClr val="FF0000"/>
                </a:solidFill>
                <a:latin typeface="SP SUAN DUSIT" panose="02000000000000000000" pitchFamily="2" charset="0"/>
                <a:cs typeface="SP SUAN DUSIT" panose="02000000000000000000" pitchFamily="2" charset="0"/>
              </a:rPr>
              <a:t>Install now</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83939" y="1612246"/>
            <a:ext cx="6433482" cy="4855789"/>
          </a:xfrm>
          <a:prstGeom prst="rect">
            <a:avLst/>
          </a:prstGeom>
        </p:spPr>
      </p:pic>
    </p:spTree>
    <p:extLst>
      <p:ext uri="{BB962C8B-B14F-4D97-AF65-F5344CB8AC3E}">
        <p14:creationId xmlns:p14="http://schemas.microsoft.com/office/powerpoint/2010/main" val="145552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618565"/>
            <a:ext cx="10726272" cy="844475"/>
          </a:xfrm>
        </p:spPr>
        <p:txBody>
          <a:bodyPr>
            <a:normAutofit/>
          </a:bodyPr>
          <a:lstStyle/>
          <a:p>
            <a:r>
              <a:rPr lang="th-TH" dirty="0" smtClean="0">
                <a:solidFill>
                  <a:srgbClr val="FF0000"/>
                </a:solidFill>
                <a:latin typeface="SP SUAN DUSIT" panose="02000000000000000000" pitchFamily="2" charset="0"/>
                <a:cs typeface="SP SUAN DUSIT" panose="02000000000000000000" pitchFamily="2" charset="0"/>
              </a:rPr>
              <a:t>4) คลิกเครื่องหมายถูกในช่อง </a:t>
            </a:r>
            <a:r>
              <a:rPr lang="en-US" dirty="0" smtClean="0">
                <a:solidFill>
                  <a:srgbClr val="FF0000"/>
                </a:solidFill>
                <a:latin typeface="SP SUAN DUSIT" panose="02000000000000000000" pitchFamily="2" charset="0"/>
                <a:cs typeface="SP SUAN DUSIT" panose="02000000000000000000" pitchFamily="2" charset="0"/>
              </a:rPr>
              <a:t>I accept license terns </a:t>
            </a:r>
            <a:r>
              <a:rPr lang="th-TH" dirty="0" smtClean="0">
                <a:solidFill>
                  <a:srgbClr val="FF0000"/>
                </a:solidFill>
                <a:latin typeface="SP SUAN DUSIT" panose="02000000000000000000" pitchFamily="2" charset="0"/>
                <a:cs typeface="SP SUAN DUSIT" panose="02000000000000000000" pitchFamily="2" charset="0"/>
              </a:rPr>
              <a:t>จากนั้นคลิก</a:t>
            </a:r>
            <a:r>
              <a:rPr lang="th-TH" dirty="0" err="1" smtClean="0">
                <a:solidFill>
                  <a:srgbClr val="FF0000"/>
                </a:solidFill>
                <a:latin typeface="SP SUAN DUSIT" panose="02000000000000000000" pitchFamily="2" charset="0"/>
                <a:cs typeface="SP SUAN DUSIT" panose="02000000000000000000" pitchFamily="2" charset="0"/>
              </a:rPr>
              <a:t>ปุ๊ม</a:t>
            </a:r>
            <a:r>
              <a:rPr lang="th-TH" dirty="0" smtClean="0">
                <a:solidFill>
                  <a:srgbClr val="FF0000"/>
                </a:solidFill>
                <a:latin typeface="SP SUAN DUSIT" panose="02000000000000000000" pitchFamily="2" charset="0"/>
                <a:cs typeface="SP SUAN DUSIT" panose="02000000000000000000" pitchFamily="2" charset="0"/>
              </a:rPr>
              <a:t> </a:t>
            </a:r>
            <a:r>
              <a:rPr lang="en-US" dirty="0" smtClean="0">
                <a:solidFill>
                  <a:srgbClr val="FF0000"/>
                </a:solidFill>
                <a:latin typeface="SP SUAN DUSIT" panose="02000000000000000000" pitchFamily="2" charset="0"/>
                <a:cs typeface="SP SUAN DUSIT" panose="02000000000000000000" pitchFamily="2" charset="0"/>
              </a:rPr>
              <a:t>Next</a:t>
            </a:r>
            <a:endParaRPr lang="th-TH" dirty="0">
              <a:solidFill>
                <a:srgbClr val="FF0000"/>
              </a:solidFill>
              <a:latin typeface="SP SUAN DUSIT" panose="02000000000000000000" pitchFamily="2" charset="0"/>
              <a:cs typeface="SP SUAN DUSIT" panose="02000000000000000000" pitchFamily="2" charset="0"/>
            </a:endParaRPr>
          </a:p>
        </p:txBody>
      </p:sp>
      <p:pic>
        <p:nvPicPr>
          <p:cNvPr id="2" name="Picture 1"/>
          <p:cNvPicPr>
            <a:picLocks noChangeAspect="1"/>
          </p:cNvPicPr>
          <p:nvPr/>
        </p:nvPicPr>
        <p:blipFill>
          <a:blip r:embed="rId2"/>
          <a:stretch>
            <a:fillRect/>
          </a:stretch>
        </p:blipFill>
        <p:spPr>
          <a:xfrm>
            <a:off x="1455364" y="1611405"/>
            <a:ext cx="6491848" cy="4749053"/>
          </a:xfrm>
          <a:prstGeom prst="rect">
            <a:avLst/>
          </a:prstGeom>
        </p:spPr>
      </p:pic>
    </p:spTree>
    <p:extLst>
      <p:ext uri="{BB962C8B-B14F-4D97-AF65-F5344CB8AC3E}">
        <p14:creationId xmlns:p14="http://schemas.microsoft.com/office/powerpoint/2010/main" val="1707914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fontScale="90000"/>
          </a:bodyPr>
          <a:lstStyle/>
          <a:p>
            <a:r>
              <a:rPr lang="th-TH" dirty="0">
                <a:solidFill>
                  <a:srgbClr val="FF0000"/>
                </a:solidFill>
                <a:latin typeface="SP SUAN DUSIT" panose="02000000000000000000" pitchFamily="2" charset="0"/>
                <a:cs typeface="SP SUAN DUSIT" panose="02000000000000000000" pitchFamily="2" charset="0"/>
              </a:rPr>
              <a:t>5) เลือก </a:t>
            </a:r>
            <a:r>
              <a:rPr lang="en-US" dirty="0" err="1" smtClean="0">
                <a:solidFill>
                  <a:srgbClr val="FF0000"/>
                </a:solidFill>
                <a:latin typeface="SP SUAN DUSIT" panose="02000000000000000000" pitchFamily="2" charset="0"/>
                <a:cs typeface="SP SUAN DUSIT" panose="02000000000000000000" pitchFamily="2" charset="0"/>
              </a:rPr>
              <a:t>Custo</a:t>
            </a:r>
            <a:r>
              <a:rPr lang="en-US" dirty="0" err="1">
                <a:solidFill>
                  <a:srgbClr val="FF0000"/>
                </a:solidFill>
                <a:latin typeface="SP SUAN DUSIT" panose="02000000000000000000" pitchFamily="2" charset="0"/>
                <a:cs typeface="SP SUAN DUSIT" panose="02000000000000000000" pitchFamily="2" charset="0"/>
              </a:rPr>
              <a:t>M</a:t>
            </a:r>
            <a:r>
              <a:rPr lang="en-US" dirty="0" smtClean="0">
                <a:solidFill>
                  <a:srgbClr val="FF0000"/>
                </a:solidFill>
                <a:latin typeface="SP SUAN DUSIT" panose="02000000000000000000" pitchFamily="2" charset="0"/>
                <a:cs typeface="SP SUAN DUSIT" panose="02000000000000000000" pitchFamily="2" charset="0"/>
              </a:rPr>
              <a:t>: </a:t>
            </a:r>
            <a:r>
              <a:rPr lang="en-US" dirty="0">
                <a:solidFill>
                  <a:srgbClr val="FF0000"/>
                </a:solidFill>
                <a:latin typeface="SP SUAN DUSIT" panose="02000000000000000000" pitchFamily="2" charset="0"/>
                <a:cs typeface="SP SUAN DUSIT" panose="02000000000000000000" pitchFamily="2" charset="0"/>
              </a:rPr>
              <a:t>Install Windows Only (Advanced)</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42758" y="1563221"/>
            <a:ext cx="6248960" cy="4661386"/>
          </a:xfrm>
          <a:prstGeom prst="rect">
            <a:avLst/>
          </a:prstGeom>
        </p:spPr>
      </p:pic>
    </p:spTree>
    <p:extLst>
      <p:ext uri="{BB962C8B-B14F-4D97-AF65-F5344CB8AC3E}">
        <p14:creationId xmlns:p14="http://schemas.microsoft.com/office/powerpoint/2010/main" val="371921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1344836" cy="1190812"/>
          </a:xfrm>
        </p:spPr>
        <p:txBody>
          <a:bodyPr>
            <a:normAutofit fontScale="90000"/>
          </a:bodyPr>
          <a:lstStyle/>
          <a:p>
            <a:r>
              <a:rPr lang="th-TH" dirty="0">
                <a:solidFill>
                  <a:srgbClr val="FF0000"/>
                </a:solidFill>
                <a:latin typeface="SP SUAN DUSIT" panose="02000000000000000000" pitchFamily="2" charset="0"/>
                <a:cs typeface="SP SUAN DUSIT" panose="02000000000000000000" pitchFamily="2" charset="0"/>
              </a:rPr>
              <a:t>6) แบ่งพื้นที่ให้กับ</a:t>
            </a:r>
            <a:r>
              <a:rPr lang="th-TH" dirty="0" err="1">
                <a:solidFill>
                  <a:srgbClr val="FF0000"/>
                </a:solidFill>
                <a:latin typeface="SP SUAN DUSIT" panose="02000000000000000000" pitchFamily="2" charset="0"/>
                <a:cs typeface="SP SUAN DUSIT" panose="02000000000000000000" pitchFamily="2" charset="0"/>
              </a:rPr>
              <a:t>วินโดว์ส</a:t>
            </a:r>
            <a:r>
              <a:rPr lang="th-TH" dirty="0">
                <a:solidFill>
                  <a:srgbClr val="FF0000"/>
                </a:solidFill>
                <a:latin typeface="SP SUAN DUSIT" panose="02000000000000000000" pitchFamily="2" charset="0"/>
                <a:cs typeface="SP SUAN DUSIT" panose="02000000000000000000" pitchFamily="2" charset="0"/>
              </a:rPr>
              <a:t> คลิกที่ </a:t>
            </a:r>
            <a:r>
              <a:rPr lang="en-US" dirty="0">
                <a:solidFill>
                  <a:srgbClr val="FF0000"/>
                </a:solidFill>
                <a:latin typeface="SP SUAN DUSIT" panose="02000000000000000000" pitchFamily="2" charset="0"/>
                <a:cs typeface="SP SUAN DUSIT" panose="02000000000000000000" pitchFamily="2" charset="0"/>
              </a:rPr>
              <a:t>Disk O: Unallocated Space </a:t>
            </a:r>
            <a:r>
              <a:rPr lang="th-TH" dirty="0">
                <a:solidFill>
                  <a:srgbClr val="FF0000"/>
                </a:solidFill>
                <a:latin typeface="SP SUAN DUSIT" panose="02000000000000000000" pitchFamily="2" charset="0"/>
                <a:cs typeface="SP SUAN DUSIT" panose="02000000000000000000" pitchFamily="2" charset="0"/>
              </a:rPr>
              <a:t>และทำการระบุขนาดของ</a:t>
            </a:r>
            <a:r>
              <a:rPr lang="th-TH" dirty="0" smtClean="0">
                <a:solidFill>
                  <a:srgbClr val="FF0000"/>
                </a:solidFill>
                <a:latin typeface="SP SUAN DUSIT" panose="02000000000000000000" pitchFamily="2" charset="0"/>
                <a:cs typeface="SP SUAN DUSIT" panose="02000000000000000000" pitchFamily="2" charset="0"/>
              </a:rPr>
              <a:t>ไดร</a:t>
            </a:r>
            <a:r>
              <a:rPr lang="th-TH" dirty="0">
                <a:solidFill>
                  <a:srgbClr val="FF0000"/>
                </a:solidFill>
                <a:latin typeface="SP SUAN DUSIT" panose="02000000000000000000" pitchFamily="2" charset="0"/>
                <a:cs typeface="SP SUAN DUSIT" panose="02000000000000000000" pitchFamily="2" charset="0"/>
              </a:rPr>
              <a:t>์</a:t>
            </a:r>
            <a:r>
              <a:rPr lang="th-TH" dirty="0" smtClean="0">
                <a:solidFill>
                  <a:srgbClr val="FF0000"/>
                </a:solidFill>
                <a:latin typeface="SP SUAN DUSIT" panose="02000000000000000000" pitchFamily="2" charset="0"/>
                <a:cs typeface="SP SUAN DUSIT" panose="02000000000000000000" pitchFamily="2" charset="0"/>
              </a:rPr>
              <a:t>ฟ</a:t>
            </a:r>
            <a:r>
              <a:rPr lang="th-TH" dirty="0">
                <a:solidFill>
                  <a:srgbClr val="FF0000"/>
                </a:solidFill>
                <a:latin typeface="SP SUAN DUSIT" panose="02000000000000000000" pitchFamily="2" charset="0"/>
                <a:cs typeface="SP SUAN DUSIT" panose="02000000000000000000" pitchFamily="2" charset="0"/>
              </a:rPr>
              <a:t/>
            </a:r>
            <a:br>
              <a:rPr lang="th-TH" dirty="0">
                <a:solidFill>
                  <a:srgbClr val="FF0000"/>
                </a:solidFill>
                <a:latin typeface="SP SUAN DUSIT" panose="02000000000000000000" pitchFamily="2" charset="0"/>
                <a:cs typeface="SP SUAN DUSIT" panose="02000000000000000000" pitchFamily="2" charset="0"/>
              </a:rPr>
            </a:br>
            <a:r>
              <a:rPr lang="th-TH" dirty="0">
                <a:solidFill>
                  <a:srgbClr val="FF0000"/>
                </a:solidFill>
                <a:latin typeface="SP SUAN DUSIT" panose="02000000000000000000" pitchFamily="2" charset="0"/>
                <a:cs typeface="SP SUAN DUSIT" panose="02000000000000000000" pitchFamily="2" charset="0"/>
              </a:rPr>
              <a:t> </a:t>
            </a:r>
            <a:r>
              <a:rPr lang="th-TH" dirty="0" smtClean="0">
                <a:solidFill>
                  <a:srgbClr val="FF0000"/>
                </a:solidFill>
                <a:latin typeface="SP SUAN DUSIT" panose="02000000000000000000" pitchFamily="2" charset="0"/>
                <a:cs typeface="SP SUAN DUSIT" panose="02000000000000000000" pitchFamily="2" charset="0"/>
              </a:rPr>
              <a:t>   จากนั้น</a:t>
            </a:r>
            <a:r>
              <a:rPr lang="th-TH" dirty="0">
                <a:solidFill>
                  <a:srgbClr val="FF0000"/>
                </a:solidFill>
                <a:latin typeface="SP SUAN DUSIT" panose="02000000000000000000" pitchFamily="2" charset="0"/>
                <a:cs typeface="SP SUAN DUSIT" panose="02000000000000000000" pitchFamily="2" charset="0"/>
              </a:rPr>
              <a:t>คลิกปุ่ม </a:t>
            </a:r>
            <a:r>
              <a:rPr lang="en-US" dirty="0">
                <a:solidFill>
                  <a:srgbClr val="FF0000"/>
                </a:solidFill>
                <a:latin typeface="SP SUAN DUSIT" panose="02000000000000000000" pitchFamily="2" charset="0"/>
                <a:cs typeface="SP SUAN DUSIT" panose="02000000000000000000" pitchFamily="2" charset="0"/>
              </a:rPr>
              <a:t>Apply</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03255" y="2149288"/>
            <a:ext cx="6032969" cy="4459179"/>
          </a:xfrm>
          <a:prstGeom prst="rect">
            <a:avLst/>
          </a:prstGeom>
        </p:spPr>
      </p:pic>
    </p:spTree>
    <p:extLst>
      <p:ext uri="{BB962C8B-B14F-4D97-AF65-F5344CB8AC3E}">
        <p14:creationId xmlns:p14="http://schemas.microsoft.com/office/powerpoint/2010/main" val="2725726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7) คลิกปุ่ม </a:t>
            </a:r>
            <a:r>
              <a:rPr lang="en-US" dirty="0">
                <a:solidFill>
                  <a:srgbClr val="FF0000"/>
                </a:solidFill>
                <a:latin typeface="SP SUAN DUSIT" panose="02000000000000000000" pitchFamily="2" charset="0"/>
                <a:cs typeface="SP SUAN DUSIT" panose="02000000000000000000" pitchFamily="2" charset="0"/>
              </a:rPr>
              <a:t>OK </a:t>
            </a:r>
            <a:r>
              <a:rPr lang="th-TH" dirty="0">
                <a:solidFill>
                  <a:srgbClr val="FF0000"/>
                </a:solidFill>
                <a:latin typeface="SP SUAN DUSIT" panose="02000000000000000000" pitchFamily="2" charset="0"/>
                <a:cs typeface="SP SUAN DUSIT" panose="02000000000000000000" pitchFamily="2" charset="0"/>
              </a:rPr>
              <a:t>เพื่อทำการยืนยันการแบ่งพื้นที่</a:t>
            </a:r>
            <a:r>
              <a:rPr lang="th-TH" dirty="0" err="1">
                <a:solidFill>
                  <a:srgbClr val="FF0000"/>
                </a:solidFill>
                <a:latin typeface="SP SUAN DUSIT" panose="02000000000000000000" pitchFamily="2" charset="0"/>
                <a:cs typeface="SP SUAN DUSIT" panose="02000000000000000000" pitchFamily="2" charset="0"/>
              </a:rPr>
              <a:t>ไดรัฟ</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501307" y="1639140"/>
            <a:ext cx="6432458" cy="4828702"/>
          </a:xfrm>
          <a:prstGeom prst="rect">
            <a:avLst/>
          </a:prstGeom>
        </p:spPr>
      </p:pic>
    </p:spTree>
    <p:extLst>
      <p:ext uri="{BB962C8B-B14F-4D97-AF65-F5344CB8AC3E}">
        <p14:creationId xmlns:p14="http://schemas.microsoft.com/office/powerpoint/2010/main" val="391367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1582401"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8) </a:t>
            </a:r>
            <a:r>
              <a:rPr lang="th-TH" dirty="0" smtClean="0">
                <a:solidFill>
                  <a:srgbClr val="FF0000"/>
                </a:solidFill>
                <a:latin typeface="SP SUAN DUSIT" panose="02000000000000000000" pitchFamily="2" charset="0"/>
                <a:cs typeface="SP SUAN DUSIT" panose="02000000000000000000" pitchFamily="2" charset="0"/>
              </a:rPr>
              <a:t>จะปรากฏหน้าต่าง</a:t>
            </a:r>
            <a:r>
              <a:rPr lang="th-TH" dirty="0">
                <a:solidFill>
                  <a:srgbClr val="FF0000"/>
                </a:solidFill>
                <a:latin typeface="SP SUAN DUSIT" panose="02000000000000000000" pitchFamily="2" charset="0"/>
                <a:cs typeface="SP SUAN DUSIT" panose="02000000000000000000" pitchFamily="2" charset="0"/>
              </a:rPr>
              <a:t>ขึ้นมาอีกครั้งให้คลิก </a:t>
            </a:r>
            <a:r>
              <a:rPr lang="en-US" dirty="0">
                <a:solidFill>
                  <a:srgbClr val="FF0000"/>
                </a:solidFill>
                <a:latin typeface="SP SUAN DUSIT" panose="02000000000000000000" pitchFamily="2" charset="0"/>
                <a:cs typeface="SP SUAN DUSIT" panose="02000000000000000000" pitchFamily="2" charset="0"/>
              </a:rPr>
              <a:t>New </a:t>
            </a:r>
            <a:r>
              <a:rPr lang="th-TH" dirty="0">
                <a:solidFill>
                  <a:srgbClr val="FF0000"/>
                </a:solidFill>
                <a:latin typeface="SP SUAN DUSIT" panose="02000000000000000000" pitchFamily="2" charset="0"/>
                <a:cs typeface="SP SUAN DUSIT" panose="02000000000000000000" pitchFamily="2" charset="0"/>
              </a:rPr>
              <a:t>เพื่อทำการแบ่งพื้นที่ไดร์ฟใหม่</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70759" y="1570616"/>
            <a:ext cx="6354604" cy="4830184"/>
          </a:xfrm>
          <a:prstGeom prst="rect">
            <a:avLst/>
          </a:prstGeom>
        </p:spPr>
      </p:pic>
    </p:spTree>
    <p:extLst>
      <p:ext uri="{BB962C8B-B14F-4D97-AF65-F5344CB8AC3E}">
        <p14:creationId xmlns:p14="http://schemas.microsoft.com/office/powerpoint/2010/main" val="357588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9) </a:t>
            </a:r>
            <a:r>
              <a:rPr lang="th-TH" dirty="0" smtClean="0">
                <a:solidFill>
                  <a:srgbClr val="FF0000"/>
                </a:solidFill>
                <a:latin typeface="SP SUAN DUSIT" panose="02000000000000000000" pitchFamily="2" charset="0"/>
                <a:cs typeface="SP SUAN DUSIT" panose="02000000000000000000" pitchFamily="2" charset="0"/>
              </a:rPr>
              <a:t>เมื่อปรากฏหน้าต่าง</a:t>
            </a:r>
            <a:r>
              <a:rPr lang="th-TH" dirty="0">
                <a:solidFill>
                  <a:srgbClr val="FF0000"/>
                </a:solidFill>
                <a:latin typeface="SP SUAN DUSIT" panose="02000000000000000000" pitchFamily="2" charset="0"/>
                <a:cs typeface="SP SUAN DUSIT" panose="02000000000000000000" pitchFamily="2" charset="0"/>
              </a:rPr>
              <a:t>ตังภาพให้คลิก</a:t>
            </a:r>
            <a:r>
              <a:rPr lang="th-TH" dirty="0" smtClean="0">
                <a:solidFill>
                  <a:srgbClr val="FF0000"/>
                </a:solidFill>
                <a:latin typeface="SP SUAN DUSIT" panose="02000000000000000000" pitchFamily="2" charset="0"/>
                <a:cs typeface="SP SUAN DUSIT" panose="02000000000000000000" pitchFamily="2" charset="0"/>
              </a:rPr>
              <a:t>ปุ่ม </a:t>
            </a:r>
            <a:r>
              <a:rPr lang="en-US" dirty="0">
                <a:solidFill>
                  <a:srgbClr val="FF0000"/>
                </a:solidFill>
                <a:latin typeface="SP SUAN DUSIT" panose="02000000000000000000" pitchFamily="2" charset="0"/>
                <a:cs typeface="SP SUAN DUSIT" panose="02000000000000000000" pitchFamily="2" charset="0"/>
              </a:rPr>
              <a:t>Apply</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21466" y="1667434"/>
            <a:ext cx="6270644" cy="4558553"/>
          </a:xfrm>
          <a:prstGeom prst="rect">
            <a:avLst/>
          </a:prstGeom>
        </p:spPr>
      </p:pic>
    </p:spTree>
    <p:extLst>
      <p:ext uri="{BB962C8B-B14F-4D97-AF65-F5344CB8AC3E}">
        <p14:creationId xmlns:p14="http://schemas.microsoft.com/office/powerpoint/2010/main" val="319880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10) คลิกเลือก </a:t>
            </a:r>
            <a:r>
              <a:rPr lang="en-US" dirty="0">
                <a:solidFill>
                  <a:srgbClr val="FF0000"/>
                </a:solidFill>
                <a:latin typeface="SP SUAN DUSIT" panose="02000000000000000000" pitchFamily="2" charset="0"/>
                <a:cs typeface="SP SUAN DUSIT" panose="02000000000000000000" pitchFamily="2" charset="0"/>
              </a:rPr>
              <a:t>Disk 0 </a:t>
            </a:r>
            <a:r>
              <a:rPr lang="en-US" dirty="0" smtClean="0">
                <a:solidFill>
                  <a:srgbClr val="FF0000"/>
                </a:solidFill>
                <a:latin typeface="SP SUAN DUSIT" panose="02000000000000000000" pitchFamily="2" charset="0"/>
                <a:cs typeface="SP SUAN DUSIT" panose="02000000000000000000" pitchFamily="2" charset="0"/>
              </a:rPr>
              <a:t>Partition </a:t>
            </a:r>
            <a:r>
              <a:rPr lang="en-US" dirty="0">
                <a:solidFill>
                  <a:srgbClr val="FF0000"/>
                </a:solidFill>
                <a:latin typeface="SP SUAN DUSIT" panose="02000000000000000000" pitchFamily="2" charset="0"/>
                <a:cs typeface="SP SUAN DUSIT" panose="02000000000000000000" pitchFamily="2" charset="0"/>
              </a:rPr>
              <a:t>2 </a:t>
            </a:r>
            <a:r>
              <a:rPr lang="th-TH" dirty="0">
                <a:solidFill>
                  <a:srgbClr val="FF0000"/>
                </a:solidFill>
                <a:latin typeface="SP SUAN DUSIT" panose="02000000000000000000" pitchFamily="2" charset="0"/>
                <a:cs typeface="SP SUAN DUSIT" panose="02000000000000000000" pitchFamily="2" charset="0"/>
              </a:rPr>
              <a:t>จากนั้นคลิก</a:t>
            </a:r>
            <a:r>
              <a:rPr lang="th-TH" dirty="0" smtClean="0">
                <a:solidFill>
                  <a:srgbClr val="FF0000"/>
                </a:solidFill>
                <a:latin typeface="SP SUAN DUSIT" panose="02000000000000000000" pitchFamily="2" charset="0"/>
                <a:cs typeface="SP SUAN DUSIT" panose="02000000000000000000" pitchFamily="2" charset="0"/>
              </a:rPr>
              <a:t>ปุ่ม </a:t>
            </a:r>
            <a:r>
              <a:rPr lang="en-US" dirty="0">
                <a:solidFill>
                  <a:srgbClr val="FF0000"/>
                </a:solidFill>
                <a:latin typeface="SP SUAN DUSIT" panose="02000000000000000000" pitchFamily="2" charset="0"/>
                <a:cs typeface="SP SUAN DUSIT" panose="02000000000000000000" pitchFamily="2" charset="0"/>
              </a:rPr>
              <a:t>Next</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47519" y="1463040"/>
            <a:ext cx="6419010" cy="5154612"/>
          </a:xfrm>
          <a:prstGeom prst="rect">
            <a:avLst/>
          </a:prstGeom>
        </p:spPr>
      </p:pic>
    </p:spTree>
    <p:extLst>
      <p:ext uri="{BB962C8B-B14F-4D97-AF65-F5344CB8AC3E}">
        <p14:creationId xmlns:p14="http://schemas.microsoft.com/office/powerpoint/2010/main" val="97453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726141"/>
            <a:ext cx="8803342" cy="736899"/>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11) </a:t>
            </a:r>
            <a:r>
              <a:rPr lang="th-TH" dirty="0" smtClean="0">
                <a:solidFill>
                  <a:srgbClr val="FF0000"/>
                </a:solidFill>
                <a:latin typeface="SP SUAN DUSIT" panose="02000000000000000000" pitchFamily="2" charset="0"/>
                <a:cs typeface="SP SUAN DUSIT" panose="02000000000000000000" pitchFamily="2" charset="0"/>
              </a:rPr>
              <a:t>จะปรากฏหน้าต่าง</a:t>
            </a:r>
            <a:r>
              <a:rPr lang="th-TH" dirty="0">
                <a:solidFill>
                  <a:srgbClr val="FF0000"/>
                </a:solidFill>
                <a:latin typeface="SP SUAN DUSIT" panose="02000000000000000000" pitchFamily="2" charset="0"/>
                <a:cs typeface="SP SUAN DUSIT" panose="02000000000000000000" pitchFamily="2" charset="0"/>
              </a:rPr>
              <a:t>การติดตั้งระบบปฏิบัติการ </a:t>
            </a:r>
            <a:r>
              <a:rPr lang="en-US" dirty="0">
                <a:solidFill>
                  <a:srgbClr val="FF0000"/>
                </a:solidFill>
                <a:latin typeface="SP SUAN DUSIT" panose="02000000000000000000" pitchFamily="2" charset="0"/>
                <a:cs typeface="SP SUAN DUSIT" panose="02000000000000000000" pitchFamily="2" charset="0"/>
              </a:rPr>
              <a:t>Windows 10 </a:t>
            </a:r>
            <a:r>
              <a:rPr lang="th-TH" dirty="0">
                <a:solidFill>
                  <a:srgbClr val="FF0000"/>
                </a:solidFill>
                <a:latin typeface="SP SUAN DUSIT" panose="02000000000000000000" pitchFamily="2" charset="0"/>
                <a:cs typeface="SP SUAN DUSIT" panose="02000000000000000000" pitchFamily="2" charset="0"/>
              </a:rPr>
              <a:t>ทันที</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506070" y="1629615"/>
            <a:ext cx="6010836" cy="4557128"/>
          </a:xfrm>
          <a:prstGeom prst="rect">
            <a:avLst/>
          </a:prstGeom>
        </p:spPr>
      </p:pic>
    </p:spTree>
    <p:extLst>
      <p:ext uri="{BB962C8B-B14F-4D97-AF65-F5344CB8AC3E}">
        <p14:creationId xmlns:p14="http://schemas.microsoft.com/office/powerpoint/2010/main" val="3723206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12) เมื่อติดตั้งเรียบร้อยแล้ว จะมีเครื่องหมายถูกขึ้นหน้าสถานะ</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563781" y="1639140"/>
            <a:ext cx="6060701" cy="4869551"/>
          </a:xfrm>
          <a:prstGeom prst="rect">
            <a:avLst/>
          </a:prstGeom>
        </p:spPr>
      </p:pic>
    </p:spTree>
    <p:extLst>
      <p:ext uri="{BB962C8B-B14F-4D97-AF65-F5344CB8AC3E}">
        <p14:creationId xmlns:p14="http://schemas.microsoft.com/office/powerpoint/2010/main" val="102361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en-US" dirty="0" smtClean="0">
                <a:solidFill>
                  <a:srgbClr val="FF0000"/>
                </a:solidFill>
                <a:latin typeface="SP SUAN DUSIT" panose="02000000000000000000" pitchFamily="2" charset="0"/>
                <a:cs typeface="SP SUAN DUSIT" panose="02000000000000000000" pitchFamily="2" charset="0"/>
              </a:rPr>
              <a:t>1</a:t>
            </a:r>
            <a:r>
              <a:rPr lang="en-US" dirty="0">
                <a:solidFill>
                  <a:srgbClr val="FF0000"/>
                </a:solidFill>
                <a:latin typeface="SP SUAN DUSIT" panose="02000000000000000000" pitchFamily="2" charset="0"/>
                <a:cs typeface="SP SUAN DUSIT" panose="02000000000000000000" pitchFamily="2" charset="0"/>
              </a:rPr>
              <a:t>) Boot CD </a:t>
            </a:r>
            <a:r>
              <a:rPr lang="th-TH" dirty="0">
                <a:solidFill>
                  <a:srgbClr val="FF0000"/>
                </a:solidFill>
                <a:latin typeface="SP SUAN DUSIT" panose="02000000000000000000" pitchFamily="2" charset="0"/>
                <a:cs typeface="SP SUAN DUSIT" panose="02000000000000000000" pitchFamily="2" charset="0"/>
              </a:rPr>
              <a:t>หรือ </a:t>
            </a:r>
            <a:r>
              <a:rPr lang="en-US" dirty="0">
                <a:solidFill>
                  <a:srgbClr val="FF0000"/>
                </a:solidFill>
                <a:latin typeface="SP SUAN DUSIT" panose="02000000000000000000" pitchFamily="2" charset="0"/>
                <a:cs typeface="SP SUAN DUSIT" panose="02000000000000000000" pitchFamily="2" charset="0"/>
              </a:rPr>
              <a:t>USB </a:t>
            </a:r>
            <a:r>
              <a:rPr lang="en-US" dirty="0" err="1" smtClean="0">
                <a:solidFill>
                  <a:srgbClr val="FF0000"/>
                </a:solidFill>
                <a:latin typeface="SP SUAN DUSIT" panose="02000000000000000000" pitchFamily="2" charset="0"/>
                <a:cs typeface="SP SUAN DUSIT" panose="02000000000000000000" pitchFamily="2" charset="0"/>
              </a:rPr>
              <a:t>LinuxMint</a:t>
            </a:r>
            <a:r>
              <a:rPr lang="th-TH" dirty="0" smtClean="0">
                <a:solidFill>
                  <a:srgbClr val="FF0000"/>
                </a:solidFill>
                <a:latin typeface="SP SUAN DUSIT" panose="02000000000000000000" pitchFamily="2" charset="0"/>
                <a:cs typeface="SP SUAN DUSIT" panose="02000000000000000000" pitchFamily="2" charset="0"/>
              </a:rPr>
              <a:t> </a:t>
            </a:r>
            <a:endParaRPr lang="th-TH" dirty="0">
              <a:solidFill>
                <a:srgbClr val="FF0000"/>
              </a:solidFill>
              <a:latin typeface="SP SUAN DUSIT" panose="02000000000000000000" pitchFamily="2" charset="0"/>
              <a:cs typeface="SP SUAN DUSIT" panose="02000000000000000000" pitchFamily="2" charset="0"/>
            </a:endParaRPr>
          </a:p>
        </p:txBody>
      </p:sp>
      <p:pic>
        <p:nvPicPr>
          <p:cNvPr id="8" name="Picture 7"/>
          <p:cNvPicPr>
            <a:picLocks noChangeAspect="1"/>
          </p:cNvPicPr>
          <p:nvPr/>
        </p:nvPicPr>
        <p:blipFill>
          <a:blip r:embed="rId2"/>
          <a:stretch>
            <a:fillRect/>
          </a:stretch>
        </p:blipFill>
        <p:spPr>
          <a:xfrm>
            <a:off x="1344705" y="1463040"/>
            <a:ext cx="6766146" cy="5099125"/>
          </a:xfrm>
          <a:prstGeom prst="rect">
            <a:avLst/>
          </a:prstGeom>
        </p:spPr>
      </p:pic>
    </p:spTree>
    <p:extLst>
      <p:ext uri="{BB962C8B-B14F-4D97-AF65-F5344CB8AC3E}">
        <p14:creationId xmlns:p14="http://schemas.microsoft.com/office/powerpoint/2010/main" val="272614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13) เมื่อติดตั้งครบแล้ว เครื่องจะรีสตาร์ทตัวเอง 1 รอบ</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29309" y="1558458"/>
            <a:ext cx="6181725" cy="4627940"/>
          </a:xfrm>
          <a:prstGeom prst="rect">
            <a:avLst/>
          </a:prstGeom>
        </p:spPr>
      </p:pic>
    </p:spTree>
    <p:extLst>
      <p:ext uri="{BB962C8B-B14F-4D97-AF65-F5344CB8AC3E}">
        <p14:creationId xmlns:p14="http://schemas.microsoft.com/office/powerpoint/2010/main" val="81979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14) คอมพิวเตอร์จะสตาร์ทขึ้นมาใหม่</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48359" y="1606642"/>
            <a:ext cx="6108887" cy="4690156"/>
          </a:xfrm>
          <a:prstGeom prst="rect">
            <a:avLst/>
          </a:prstGeom>
        </p:spPr>
      </p:pic>
    </p:spTree>
    <p:extLst>
      <p:ext uri="{BB962C8B-B14F-4D97-AF65-F5344CB8AC3E}">
        <p14:creationId xmlns:p14="http://schemas.microsoft.com/office/powerpoint/2010/main" val="2433503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4206" y="1575827"/>
            <a:ext cx="6011676" cy="4520910"/>
          </a:xfrm>
          <a:prstGeom prst="rect">
            <a:avLst/>
          </a:prstGeom>
        </p:spPr>
      </p:pic>
      <p:sp>
        <p:nvSpPr>
          <p:cNvPr id="5" name="ชื่อเรื่อง 1">
            <a:extLst>
              <a:ext uri="{FF2B5EF4-FFF2-40B4-BE49-F238E27FC236}">
                <a16:creationId xmlns:a16="http://schemas.microsoft.com/office/drawing/2014/main" xmlns="" id="{47A3D295-6650-45B7-A66A-FAF9C9D5B798}"/>
              </a:ext>
            </a:extLst>
          </p:cNvPr>
          <p:cNvSpPr txBox="1">
            <a:spLocks/>
          </p:cNvSpPr>
          <p:nvPr/>
        </p:nvSpPr>
        <p:spPr>
          <a:xfrm>
            <a:off x="609599" y="753035"/>
            <a:ext cx="8749554" cy="710005"/>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th-TH" smtClean="0">
                <a:solidFill>
                  <a:srgbClr val="FF0000"/>
                </a:solidFill>
                <a:latin typeface="SP SUAN DUSIT" panose="02000000000000000000" pitchFamily="2" charset="0"/>
                <a:cs typeface="SP SUAN DUSIT" panose="02000000000000000000" pitchFamily="2" charset="0"/>
              </a:rPr>
              <a:t>15) เมื่อปรากฏหน้าต่างดังภาพให้คลิก </a:t>
            </a:r>
            <a:r>
              <a:rPr lang="en-US" smtClean="0">
                <a:solidFill>
                  <a:srgbClr val="FF0000"/>
                </a:solidFill>
                <a:latin typeface="SP SUAN DUSIT" panose="02000000000000000000" pitchFamily="2" charset="0"/>
                <a:cs typeface="SP SUAN DUSIT" panose="02000000000000000000" pitchFamily="2" charset="0"/>
              </a:rPr>
              <a:t>Use Express settings</a:t>
            </a:r>
            <a:endParaRPr lang="th-TH" dirty="0">
              <a:solidFill>
                <a:srgbClr val="FF0000"/>
              </a:solidFill>
              <a:latin typeface="SP SUAN DUSIT" panose="02000000000000000000" pitchFamily="2" charset="0"/>
              <a:cs typeface="SP SUAN DUSIT" panose="02000000000000000000" pitchFamily="2" charset="0"/>
            </a:endParaRPr>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727377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7045" y="1567983"/>
            <a:ext cx="5979180" cy="4671452"/>
          </a:xfrm>
          <a:prstGeom prst="rect">
            <a:avLst/>
          </a:prstGeom>
        </p:spPr>
      </p:pic>
      <p:sp>
        <p:nvSpPr>
          <p:cNvPr id="5"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36493" y="309282"/>
            <a:ext cx="10874189" cy="1046181"/>
          </a:xfrm>
        </p:spPr>
        <p:txBody>
          <a:bodyPr>
            <a:normAutofit/>
          </a:bodyPr>
          <a:lstStyle/>
          <a:p>
            <a:r>
              <a:rPr lang="th-TH" sz="4000" dirty="0">
                <a:solidFill>
                  <a:srgbClr val="FF0000"/>
                </a:solidFill>
                <a:latin typeface="SP SUAN DUSIT" panose="02000000000000000000" pitchFamily="2" charset="0"/>
                <a:cs typeface="SP SUAN DUSIT" panose="02000000000000000000" pitchFamily="2" charset="0"/>
              </a:rPr>
              <a:t>16) เมื่อติดตั้งเสร็จเรียบร้อยแล้ว ให้ตั้งชื่อเครื่องคอมพิวเตอร์ จากนั้นคลิก </a:t>
            </a:r>
            <a:r>
              <a:rPr lang="en-US" sz="4000" dirty="0">
                <a:solidFill>
                  <a:srgbClr val="FF0000"/>
                </a:solidFill>
                <a:latin typeface="SP SUAN DUSIT" panose="02000000000000000000" pitchFamily="2" charset="0"/>
                <a:cs typeface="SP SUAN DUSIT" panose="02000000000000000000" pitchFamily="2" charset="0"/>
              </a:rPr>
              <a:t>Next</a:t>
            </a:r>
            <a:endParaRPr lang="th-TH" sz="4000"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23406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726141"/>
            <a:ext cx="10968319" cy="736899"/>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17) เมื่อติดตั้งเสร็จเรียบร้อยแล้ว ให้ตั้งชื่อเครื่องคอมพิวเตอร์ จากนั้นคลิกปูม </a:t>
            </a:r>
            <a:r>
              <a:rPr lang="en-US" dirty="0">
                <a:solidFill>
                  <a:srgbClr val="FF0000"/>
                </a:solidFill>
                <a:latin typeface="SP SUAN DUSIT" panose="02000000000000000000" pitchFamily="2" charset="0"/>
                <a:cs typeface="SP SUAN DUSIT" panose="02000000000000000000" pitchFamily="2" charset="0"/>
              </a:rPr>
              <a:t>Next</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159808" y="1673318"/>
            <a:ext cx="5967133" cy="4475349"/>
          </a:xfrm>
          <a:prstGeom prst="rect">
            <a:avLst/>
          </a:prstGeom>
        </p:spPr>
      </p:pic>
    </p:spTree>
    <p:extLst>
      <p:ext uri="{BB962C8B-B14F-4D97-AF65-F5344CB8AC3E}">
        <p14:creationId xmlns:p14="http://schemas.microsoft.com/office/powerpoint/2010/main" val="1534114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699247"/>
            <a:ext cx="10995213" cy="1196788"/>
          </a:xfrm>
        </p:spPr>
        <p:txBody>
          <a:bodyPr>
            <a:normAutofit fontScale="90000"/>
          </a:bodyPr>
          <a:lstStyle/>
          <a:p>
            <a:r>
              <a:rPr lang="th-TH" dirty="0">
                <a:solidFill>
                  <a:srgbClr val="FF0000"/>
                </a:solidFill>
                <a:latin typeface="SP SUAN DUSIT" panose="02000000000000000000" pitchFamily="2" charset="0"/>
                <a:cs typeface="SP SUAN DUSIT" panose="02000000000000000000" pitchFamily="2" charset="0"/>
              </a:rPr>
              <a:t>18) </a:t>
            </a:r>
            <a:r>
              <a:rPr lang="th-TH" dirty="0" smtClean="0">
                <a:solidFill>
                  <a:srgbClr val="FF0000"/>
                </a:solidFill>
                <a:latin typeface="SP SUAN DUSIT" panose="02000000000000000000" pitchFamily="2" charset="0"/>
                <a:cs typeface="SP SUAN DUSIT" panose="02000000000000000000" pitchFamily="2" charset="0"/>
              </a:rPr>
              <a:t>จะปรากฏหน้า </a:t>
            </a:r>
            <a:r>
              <a:rPr lang="en-US" dirty="0">
                <a:solidFill>
                  <a:srgbClr val="FF0000"/>
                </a:solidFill>
                <a:latin typeface="SP SUAN DUSIT" panose="02000000000000000000" pitchFamily="2" charset="0"/>
                <a:cs typeface="SP SUAN DUSIT" panose="02000000000000000000" pitchFamily="2" charset="0"/>
              </a:rPr>
              <a:t>Desktop </a:t>
            </a:r>
            <a:r>
              <a:rPr lang="th-TH" dirty="0">
                <a:solidFill>
                  <a:srgbClr val="FF0000"/>
                </a:solidFill>
                <a:latin typeface="SP SUAN DUSIT" panose="02000000000000000000" pitchFamily="2" charset="0"/>
                <a:cs typeface="SP SUAN DUSIT" panose="02000000000000000000" pitchFamily="2" charset="0"/>
              </a:rPr>
              <a:t>ดังภาพ เป็นอันเสร็จสิ้นขั้นตอนการ</a:t>
            </a:r>
            <a:r>
              <a:rPr lang="th-TH" dirty="0" smtClean="0">
                <a:solidFill>
                  <a:srgbClr val="FF0000"/>
                </a:solidFill>
                <a:latin typeface="SP SUAN DUSIT" panose="02000000000000000000" pitchFamily="2" charset="0"/>
                <a:cs typeface="SP SUAN DUSIT" panose="02000000000000000000" pitchFamily="2" charset="0"/>
              </a:rPr>
              <a:t>ติดตั้งวินโดวส์ </a:t>
            </a:r>
            <a:r>
              <a:rPr lang="th-TH" dirty="0">
                <a:solidFill>
                  <a:srgbClr val="FF0000"/>
                </a:solidFill>
                <a:latin typeface="SP SUAN DUSIT" panose="02000000000000000000" pitchFamily="2" charset="0"/>
                <a:cs typeface="SP SUAN DUSIT" panose="02000000000000000000" pitchFamily="2" charset="0"/>
              </a:rPr>
              <a:t>และพร้อมใช้งาน</a:t>
            </a:r>
            <a:br>
              <a:rPr lang="th-TH" dirty="0">
                <a:solidFill>
                  <a:srgbClr val="FF0000"/>
                </a:solidFill>
                <a:latin typeface="SP SUAN DUSIT" panose="02000000000000000000" pitchFamily="2" charset="0"/>
                <a:cs typeface="SP SUAN DUSIT" panose="02000000000000000000" pitchFamily="2" charset="0"/>
              </a:rPr>
            </a:br>
            <a:r>
              <a:rPr lang="th-TH" dirty="0">
                <a:solidFill>
                  <a:srgbClr val="FF0000"/>
                </a:solidFill>
                <a:latin typeface="SP SUAN DUSIT" panose="02000000000000000000" pitchFamily="2" charset="0"/>
                <a:cs typeface="SP SUAN DUSIT" panose="02000000000000000000" pitchFamily="2" charset="0"/>
              </a:rPr>
              <a:t> </a:t>
            </a:r>
            <a:r>
              <a:rPr lang="th-TH" dirty="0" smtClean="0">
                <a:solidFill>
                  <a:srgbClr val="FF0000"/>
                </a:solidFill>
                <a:latin typeface="SP SUAN DUSIT" panose="02000000000000000000" pitchFamily="2" charset="0"/>
                <a:cs typeface="SP SUAN DUSIT" panose="02000000000000000000" pitchFamily="2" charset="0"/>
              </a:rPr>
              <a:t>    ได้</a:t>
            </a:r>
            <a:r>
              <a:rPr lang="th-TH" dirty="0">
                <a:solidFill>
                  <a:srgbClr val="FF0000"/>
                </a:solidFill>
                <a:latin typeface="SP SUAN DUSIT" panose="02000000000000000000" pitchFamily="2" charset="0"/>
                <a:cs typeface="SP SUAN DUSIT" panose="02000000000000000000" pitchFamily="2" charset="0"/>
              </a:rPr>
              <a:t>ทันที</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199309" y="1999129"/>
            <a:ext cx="6075780" cy="4603377"/>
          </a:xfrm>
          <a:prstGeom prst="rect">
            <a:avLst/>
          </a:prstGeom>
        </p:spPr>
      </p:pic>
    </p:spTree>
    <p:extLst>
      <p:ext uri="{BB962C8B-B14F-4D97-AF65-F5344CB8AC3E}">
        <p14:creationId xmlns:p14="http://schemas.microsoft.com/office/powerpoint/2010/main" val="112749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p:txBody>
          <a:bodyPr>
            <a:normAutofit/>
          </a:bodyPr>
          <a:lstStyle/>
          <a:p>
            <a:r>
              <a:rPr lang="th-TH" sz="4400" dirty="0" smtClean="0">
                <a:solidFill>
                  <a:schemeClr val="accent5">
                    <a:lumMod val="75000"/>
                  </a:schemeClr>
                </a:solidFill>
                <a:latin typeface="SP SUAN DUSIT" panose="02000000000000000000" pitchFamily="2" charset="0"/>
                <a:cs typeface="SP SUAN DUSIT" panose="02000000000000000000" pitchFamily="2" charset="0"/>
              </a:rPr>
              <a:t>3. </a:t>
            </a:r>
            <a:r>
              <a:rPr lang="th-TH" sz="4400" dirty="0">
                <a:solidFill>
                  <a:schemeClr val="accent5">
                    <a:lumMod val="75000"/>
                  </a:schemeClr>
                </a:solidFill>
                <a:latin typeface="SP SUAN DUSIT" panose="02000000000000000000" pitchFamily="2" charset="0"/>
                <a:cs typeface="SP SUAN DUSIT" panose="02000000000000000000" pitchFamily="2" charset="0"/>
              </a:rPr>
              <a:t>การติดตั้งระบบปฏิบัติการ </a:t>
            </a:r>
            <a:r>
              <a:rPr lang="en-US" sz="4400" dirty="0">
                <a:solidFill>
                  <a:schemeClr val="accent5">
                    <a:lumMod val="75000"/>
                  </a:schemeClr>
                </a:solidFill>
                <a:latin typeface="SP SUAN DUSIT" panose="02000000000000000000" pitchFamily="2" charset="0"/>
                <a:cs typeface="SP SUAN DUSIT" panose="02000000000000000000" pitchFamily="2" charset="0"/>
              </a:rPr>
              <a:t>Mac OS</a:t>
            </a:r>
            <a:endParaRPr lang="th-TH" sz="4400" dirty="0">
              <a:solidFill>
                <a:schemeClr val="accent5">
                  <a:lumMod val="75000"/>
                </a:schemeClr>
              </a:solidFill>
              <a:latin typeface="SP SUAN DUSIT" panose="02000000000000000000" pitchFamily="2" charset="0"/>
              <a:cs typeface="SP SUAN DUSIT" panose="02000000000000000000" pitchFamily="2" charset="0"/>
            </a:endParaRPr>
          </a:p>
        </p:txBody>
      </p:sp>
      <p:sp>
        <p:nvSpPr>
          <p:cNvPr id="3" name="ตัวแทนเนื้อหา 2">
            <a:extLst>
              <a:ext uri="{FF2B5EF4-FFF2-40B4-BE49-F238E27FC236}">
                <a16:creationId xmlns:a16="http://schemas.microsoft.com/office/drawing/2014/main" xmlns="" id="{0AE0A252-5E8B-4276-8D6A-556B552991E8}"/>
              </a:ext>
            </a:extLst>
          </p:cNvPr>
          <p:cNvSpPr>
            <a:spLocks noGrp="1"/>
          </p:cNvSpPr>
          <p:nvPr>
            <p:ph idx="1"/>
          </p:nvPr>
        </p:nvSpPr>
        <p:spPr>
          <a:xfrm>
            <a:off x="609601" y="1609416"/>
            <a:ext cx="10271759" cy="4631727"/>
          </a:xfrm>
        </p:spPr>
        <p:txBody>
          <a:bodyPr>
            <a:normAutofit/>
          </a:bodyPr>
          <a:lstStyle/>
          <a:p>
            <a:pPr marL="0" lvl="0" indent="0" algn="thaiDist">
              <a:buNone/>
            </a:pPr>
            <a:r>
              <a:rPr lang="th-TH" sz="3200" b="1" dirty="0">
                <a:latin typeface="SP SUAN DUSIT" panose="02000000000000000000" pitchFamily="2" charset="0"/>
                <a:cs typeface="SP SUAN DUSIT" panose="02000000000000000000" pitchFamily="2" charset="0"/>
              </a:rPr>
              <a:t>	</a:t>
            </a:r>
            <a:r>
              <a:rPr lang="th-TH" sz="3200" b="1" dirty="0">
                <a:latin typeface="SP SUAN DUSIT" panose="02000000000000000000" pitchFamily="2" charset="0"/>
                <a:cs typeface="SP SUAN DUSIT" panose="02000000000000000000" pitchFamily="2" charset="0"/>
              </a:rPr>
              <a:t>ระบบปฏิบัติการ </a:t>
            </a:r>
            <a:r>
              <a:rPr lang="en-US" sz="3200" b="1" dirty="0">
                <a:latin typeface="SP SUAN DUSIT" panose="02000000000000000000" pitchFamily="2" charset="0"/>
                <a:cs typeface="SP SUAN DUSIT" panose="02000000000000000000" pitchFamily="2" charset="0"/>
              </a:rPr>
              <a:t>Mac OS </a:t>
            </a:r>
            <a:r>
              <a:rPr lang="th-TH" sz="3200" b="1" dirty="0">
                <a:latin typeface="SP SUAN DUSIT" panose="02000000000000000000" pitchFamily="2" charset="0"/>
                <a:cs typeface="SP SUAN DUSIT" panose="02000000000000000000" pitchFamily="2" charset="0"/>
              </a:rPr>
              <a:t>เป็นระบบปฏิบัติการสำหรับเครื่องคอมพิวเตอร์แมคอิน</a:t>
            </a:r>
            <a:r>
              <a:rPr lang="th-TH" sz="3200" b="1" dirty="0" err="1">
                <a:latin typeface="SP SUAN DUSIT" panose="02000000000000000000" pitchFamily="2" charset="0"/>
                <a:cs typeface="SP SUAN DUSIT" panose="02000000000000000000" pitchFamily="2" charset="0"/>
              </a:rPr>
              <a:t>ทอช</a:t>
            </a:r>
            <a:r>
              <a:rPr lang="th-TH" sz="3200" b="1" dirty="0">
                <a:latin typeface="SP SUAN DUSIT" panose="02000000000000000000" pitchFamily="2" charset="0"/>
                <a:cs typeface="SP SUAN DUSIT" panose="02000000000000000000" pitchFamily="2" charset="0"/>
              </a:rPr>
              <a:t> </a:t>
            </a:r>
            <a:r>
              <a:rPr lang="th-TH" sz="3200" b="1" dirty="0" smtClean="0">
                <a:latin typeface="SP SUAN DUSIT" panose="02000000000000000000" pitchFamily="2" charset="0"/>
                <a:cs typeface="SP SUAN DUSIT" panose="02000000000000000000" pitchFamily="2" charset="0"/>
              </a:rPr>
              <a:t>วางจำหน่าย</a:t>
            </a:r>
            <a:r>
              <a:rPr lang="th-TH" sz="3200" b="1" dirty="0">
                <a:latin typeface="SP SUAN DUSIT" panose="02000000000000000000" pitchFamily="2" charset="0"/>
                <a:cs typeface="SP SUAN DUSIT" panose="02000000000000000000" pitchFamily="2" charset="0"/>
              </a:rPr>
              <a:t>ครั้งแรกเมื่อปี ค.ศ. 2001 ซึ่งเป็น</a:t>
            </a:r>
            <a:r>
              <a:rPr lang="th-TH" sz="3200" b="1" dirty="0" err="1">
                <a:latin typeface="SP SUAN DUSIT" panose="02000000000000000000" pitchFamily="2" charset="0"/>
                <a:cs typeface="SP SUAN DUSIT" panose="02000000000000000000" pitchFamily="2" charset="0"/>
              </a:rPr>
              <a:t>ลิช</a:t>
            </a:r>
            <a:r>
              <a:rPr lang="th-TH" sz="3200" b="1" dirty="0">
                <a:latin typeface="SP SUAN DUSIT" panose="02000000000000000000" pitchFamily="2" charset="0"/>
                <a:cs typeface="SP SUAN DUSIT" panose="02000000000000000000" pitchFamily="2" charset="0"/>
              </a:rPr>
              <a:t>สิทธิ์ของบริษัท</a:t>
            </a:r>
            <a:r>
              <a:rPr lang="th-TH" sz="3200" b="1" dirty="0" smtClean="0">
                <a:latin typeface="SP SUAN DUSIT" panose="02000000000000000000" pitchFamily="2" charset="0"/>
                <a:cs typeface="SP SUAN DUSIT" panose="02000000000000000000" pitchFamily="2" charset="0"/>
              </a:rPr>
              <a:t>แอปเปิล </a:t>
            </a:r>
            <a:r>
              <a:rPr lang="th-TH" sz="3200" b="1" dirty="0">
                <a:latin typeface="SP SUAN DUSIT" panose="02000000000000000000" pitchFamily="2" charset="0"/>
                <a:cs typeface="SP SUAN DUSIT" panose="02000000000000000000" pitchFamily="2" charset="0"/>
              </a:rPr>
              <a:t>นอกจากนี้ </a:t>
            </a:r>
            <a:r>
              <a:rPr lang="th-TH" sz="3200" b="1" dirty="0" smtClean="0">
                <a:latin typeface="SP SUAN DUSIT" panose="02000000000000000000" pitchFamily="2" charset="0"/>
                <a:cs typeface="SP SUAN DUSIT" panose="02000000000000000000" pitchFamily="2" charset="0"/>
              </a:rPr>
              <a:t>บริษัท</a:t>
            </a:r>
            <a:r>
              <a:rPr lang="th-TH" sz="3200" b="1" dirty="0">
                <a:latin typeface="SP SUAN DUSIT" panose="02000000000000000000" pitchFamily="2" charset="0"/>
                <a:cs typeface="SP SUAN DUSIT" panose="02000000000000000000" pitchFamily="2" charset="0"/>
              </a:rPr>
              <a:t>แอปเปิล</a:t>
            </a:r>
            <a:r>
              <a:rPr lang="th-TH" sz="3200" b="1" dirty="0" smtClean="0">
                <a:latin typeface="SP SUAN DUSIT" panose="02000000000000000000" pitchFamily="2" charset="0"/>
                <a:cs typeface="SP SUAN DUSIT" panose="02000000000000000000" pitchFamily="2" charset="0"/>
              </a:rPr>
              <a:t>ยังได้สร้าง</a:t>
            </a:r>
            <a:r>
              <a:rPr lang="th-TH" sz="3200" b="1" dirty="0">
                <a:latin typeface="SP SUAN DUSIT" panose="02000000000000000000" pitchFamily="2" charset="0"/>
                <a:cs typeface="SP SUAN DUSIT" panose="02000000000000000000" pitchFamily="2" charset="0"/>
              </a:rPr>
              <a:t>แมคโอ</a:t>
            </a:r>
            <a:r>
              <a:rPr lang="th-TH" sz="3200" b="1" dirty="0" err="1">
                <a:latin typeface="SP SUAN DUSIT" panose="02000000000000000000" pitchFamily="2" charset="0"/>
                <a:cs typeface="SP SUAN DUSIT" panose="02000000000000000000" pitchFamily="2" charset="0"/>
              </a:rPr>
              <a:t>เอส</a:t>
            </a:r>
            <a:r>
              <a:rPr lang="th-TH" sz="3200" b="1" dirty="0">
                <a:latin typeface="SP SUAN DUSIT" panose="02000000000000000000" pitchFamily="2" charset="0"/>
                <a:cs typeface="SP SUAN DUSIT" panose="02000000000000000000" pitchFamily="2" charset="0"/>
              </a:rPr>
              <a:t>รุ่นปรับปรุง เพื่อนำไปใช้ในอุปกรณ์ของ</a:t>
            </a:r>
            <a:r>
              <a:rPr lang="th-TH" sz="3200" b="1" dirty="0" smtClean="0">
                <a:latin typeface="SP SUAN DUSIT" panose="02000000000000000000" pitchFamily="2" charset="0"/>
                <a:cs typeface="SP SUAN DUSIT" panose="02000000000000000000" pitchFamily="2" charset="0"/>
              </a:rPr>
              <a:t>แอปเปิล </a:t>
            </a:r>
            <a:r>
              <a:rPr lang="th-TH" sz="3200" b="1" dirty="0">
                <a:latin typeface="SP SUAN DUSIT" panose="02000000000000000000" pitchFamily="2" charset="0"/>
                <a:cs typeface="SP SUAN DUSIT" panose="02000000000000000000" pitchFamily="2" charset="0"/>
              </a:rPr>
              <a:t>4 ตัว</a:t>
            </a:r>
            <a:r>
              <a:rPr lang="th-TH" sz="3200" b="1" dirty="0" smtClean="0">
                <a:latin typeface="SP SUAN DUSIT" panose="02000000000000000000" pitchFamily="2" charset="0"/>
                <a:cs typeface="SP SUAN DUSIT" panose="02000000000000000000" pitchFamily="2" charset="0"/>
              </a:rPr>
              <a:t>ได้แก่ แอปเปิลทีวี </a:t>
            </a:r>
            <a:r>
              <a:rPr lang="th-TH" sz="3200" b="1" dirty="0" err="1">
                <a:latin typeface="SP SUAN DUSIT" panose="02000000000000000000" pitchFamily="2" charset="0"/>
                <a:cs typeface="SP SUAN DUSIT" panose="02000000000000000000" pitchFamily="2" charset="0"/>
              </a:rPr>
              <a:t>ไอโฟน</a:t>
            </a:r>
            <a:r>
              <a:rPr lang="th-TH" sz="3200" b="1" dirty="0">
                <a:latin typeface="SP SUAN DUSIT" panose="02000000000000000000" pitchFamily="2" charset="0"/>
                <a:cs typeface="SP SUAN DUSIT" panose="02000000000000000000" pitchFamily="2" charset="0"/>
              </a:rPr>
              <a:t> </a:t>
            </a:r>
            <a:r>
              <a:rPr lang="th-TH" sz="3200" b="1" dirty="0" smtClean="0">
                <a:latin typeface="SP SUAN DUSIT" panose="02000000000000000000" pitchFamily="2" charset="0"/>
                <a:cs typeface="SP SUAN DUSIT" panose="02000000000000000000" pitchFamily="2" charset="0"/>
              </a:rPr>
              <a:t> ไอ</a:t>
            </a:r>
            <a:r>
              <a:rPr lang="th-TH" sz="3200" b="1" dirty="0" err="1" smtClean="0">
                <a:latin typeface="SP SUAN DUSIT" panose="02000000000000000000" pitchFamily="2" charset="0"/>
                <a:cs typeface="SP SUAN DUSIT" panose="02000000000000000000" pitchFamily="2" charset="0"/>
              </a:rPr>
              <a:t>พอดทัช</a:t>
            </a:r>
            <a:r>
              <a:rPr lang="th-TH" sz="3200" b="1" dirty="0" smtClean="0">
                <a:latin typeface="SP SUAN DUSIT" panose="02000000000000000000" pitchFamily="2" charset="0"/>
                <a:cs typeface="SP SUAN DUSIT" panose="02000000000000000000" pitchFamily="2" charset="0"/>
              </a:rPr>
              <a:t> </a:t>
            </a:r>
            <a:r>
              <a:rPr lang="th-TH" sz="3200" b="1" dirty="0">
                <a:latin typeface="SP SUAN DUSIT" panose="02000000000000000000" pitchFamily="2" charset="0"/>
                <a:cs typeface="SP SUAN DUSIT" panose="02000000000000000000" pitchFamily="2" charset="0"/>
              </a:rPr>
              <a:t>และไอ</a:t>
            </a:r>
            <a:r>
              <a:rPr lang="th-TH" sz="3200" b="1" dirty="0" err="1">
                <a:latin typeface="SP SUAN DUSIT" panose="02000000000000000000" pitchFamily="2" charset="0"/>
                <a:cs typeface="SP SUAN DUSIT" panose="02000000000000000000" pitchFamily="2" charset="0"/>
              </a:rPr>
              <a:t>แพด</a:t>
            </a:r>
            <a:r>
              <a:rPr lang="th-TH" sz="3200" b="1" dirty="0">
                <a:latin typeface="SP SUAN DUSIT" panose="02000000000000000000" pitchFamily="2" charset="0"/>
                <a:cs typeface="SP SUAN DUSIT" panose="02000000000000000000" pitchFamily="2" charset="0"/>
              </a:rPr>
              <a:t>โดยที่</a:t>
            </a:r>
            <a:r>
              <a:rPr lang="th-TH" sz="3200" b="1" dirty="0" err="1">
                <a:latin typeface="SP SUAN DUSIT" panose="02000000000000000000" pitchFamily="2" charset="0"/>
                <a:cs typeface="SP SUAN DUSIT" panose="02000000000000000000" pitchFamily="2" charset="0"/>
              </a:rPr>
              <a:t>ไอโฟน</a:t>
            </a:r>
            <a:r>
              <a:rPr lang="th-TH" sz="3200" b="1" dirty="0">
                <a:latin typeface="SP SUAN DUSIT" panose="02000000000000000000" pitchFamily="2" charset="0"/>
                <a:cs typeface="SP SUAN DUSIT" panose="02000000000000000000" pitchFamily="2" charset="0"/>
              </a:rPr>
              <a:t> ไอ</a:t>
            </a:r>
            <a:r>
              <a:rPr lang="th-TH" sz="3200" b="1" dirty="0" err="1">
                <a:latin typeface="SP SUAN DUSIT" panose="02000000000000000000" pitchFamily="2" charset="0"/>
                <a:cs typeface="SP SUAN DUSIT" panose="02000000000000000000" pitchFamily="2" charset="0"/>
              </a:rPr>
              <a:t>พอดทัช</a:t>
            </a:r>
            <a:r>
              <a:rPr lang="th-TH" sz="3200" b="1" dirty="0">
                <a:latin typeface="SP SUAN DUSIT" panose="02000000000000000000" pitchFamily="2" charset="0"/>
                <a:cs typeface="SP SUAN DUSIT" panose="02000000000000000000" pitchFamily="2" charset="0"/>
              </a:rPr>
              <a:t> และไอ</a:t>
            </a:r>
            <a:r>
              <a:rPr lang="th-TH" sz="3200" b="1" dirty="0" err="1">
                <a:latin typeface="SP SUAN DUSIT" panose="02000000000000000000" pitchFamily="2" charset="0"/>
                <a:cs typeface="SP SUAN DUSIT" panose="02000000000000000000" pitchFamily="2" charset="0"/>
              </a:rPr>
              <a:t>แพด</a:t>
            </a:r>
            <a:r>
              <a:rPr lang="th-TH" sz="3200" b="1" dirty="0">
                <a:latin typeface="SP SUAN DUSIT" panose="02000000000000000000" pitchFamily="2" charset="0"/>
                <a:cs typeface="SP SUAN DUSIT" panose="02000000000000000000" pitchFamily="2" charset="0"/>
              </a:rPr>
              <a:t>นั้นจะใช้รุ่นของแมคโอ</a:t>
            </a:r>
            <a:r>
              <a:rPr lang="th-TH" sz="3200" b="1" dirty="0" err="1">
                <a:latin typeface="SP SUAN DUSIT" panose="02000000000000000000" pitchFamily="2" charset="0"/>
                <a:cs typeface="SP SUAN DUSIT" panose="02000000000000000000" pitchFamily="2" charset="0"/>
              </a:rPr>
              <a:t>เอส</a:t>
            </a:r>
            <a:r>
              <a:rPr lang="th-TH" sz="3200" b="1" dirty="0">
                <a:latin typeface="SP SUAN DUSIT" panose="02000000000000000000" pitchFamily="2" charset="0"/>
                <a:cs typeface="SP SUAN DUSIT" panose="02000000000000000000" pitchFamily="2" charset="0"/>
              </a:rPr>
              <a:t>ที่เรียกว่า </a:t>
            </a:r>
            <a:r>
              <a:rPr lang="en-US" sz="3200" b="1" dirty="0" smtClean="0">
                <a:latin typeface="SP SUAN DUSIT" panose="02000000000000000000" pitchFamily="2" charset="0"/>
                <a:cs typeface="SP SUAN DUSIT" panose="02000000000000000000" pitchFamily="2" charset="0"/>
              </a:rPr>
              <a:t>OS </a:t>
            </a:r>
            <a:r>
              <a:rPr lang="th-TH" sz="3200" b="1" dirty="0">
                <a:latin typeface="SP SUAN DUSIT" panose="02000000000000000000" pitchFamily="2" charset="0"/>
                <a:cs typeface="SP SUAN DUSIT" panose="02000000000000000000" pitchFamily="2" charset="0"/>
              </a:rPr>
              <a:t>ซึ่ง</a:t>
            </a:r>
            <a:r>
              <a:rPr lang="th-TH" sz="3200" b="1" dirty="0" smtClean="0">
                <a:latin typeface="SP SUAN DUSIT" panose="02000000000000000000" pitchFamily="2" charset="0"/>
                <a:cs typeface="SP SUAN DUSIT" panose="02000000000000000000" pitchFamily="2" charset="0"/>
              </a:rPr>
              <a:t>ระบบปฏิบัติการ</a:t>
            </a:r>
            <a:r>
              <a:rPr lang="th-TH" sz="3200" b="1" dirty="0">
                <a:latin typeface="SP SUAN DUSIT" panose="02000000000000000000" pitchFamily="2" charset="0"/>
                <a:cs typeface="SP SUAN DUSIT" panose="02000000000000000000" pitchFamily="2" charset="0"/>
              </a:rPr>
              <a:t>ที่แก้ไขนี้จะมีแต่สิ่งที่จำเป็นเท่านั้น </a:t>
            </a:r>
            <a:r>
              <a:rPr lang="th-TH" sz="3200" b="1" dirty="0" err="1" smtClean="0">
                <a:latin typeface="SP SUAN DUSIT" panose="02000000000000000000" pitchFamily="2" charset="0"/>
                <a:cs typeface="SP SUAN DUSIT" panose="02000000000000000000" pitchFamily="2" charset="0"/>
              </a:rPr>
              <a:t>ไดรเวอร์</a:t>
            </a:r>
            <a:r>
              <a:rPr lang="th-TH" sz="3200" b="1" dirty="0">
                <a:latin typeface="SP SUAN DUSIT" panose="02000000000000000000" pitchFamily="2" charset="0"/>
                <a:cs typeface="SP SUAN DUSIT" panose="02000000000000000000" pitchFamily="2" charset="0"/>
              </a:rPr>
              <a:t>และส่วนประกอบอื่นที่ไม่จำเป็นจะถูกนำออกไป</a:t>
            </a:r>
            <a:endParaRPr lang="th-TH" sz="3200" b="1" u="sng"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781642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47765" y="1367865"/>
            <a:ext cx="5454743" cy="3744510"/>
          </a:xfrm>
          <a:prstGeom prst="rect">
            <a:avLst/>
          </a:prstGeom>
        </p:spPr>
      </p:pic>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8" y="812799"/>
            <a:ext cx="5643284" cy="3194425"/>
          </a:xfrm>
        </p:spPr>
        <p:txBody>
          <a:bodyPr>
            <a:normAutofit/>
          </a:bodyPr>
          <a:lstStyle/>
          <a:p>
            <a:r>
              <a:rPr lang="th-TH" sz="3200" dirty="0">
                <a:solidFill>
                  <a:srgbClr val="FF0000"/>
                </a:solidFill>
                <a:latin typeface="SP SUAN DUSIT" panose="02000000000000000000" pitchFamily="2" charset="0"/>
                <a:cs typeface="SP SUAN DUSIT" panose="02000000000000000000" pitchFamily="2" charset="0"/>
              </a:rPr>
              <a:t>1) หากใครยังไม่เคยลงทะเบียนให้เช้าไปลงทะเบียนที่เว็บ</a:t>
            </a:r>
            <a:r>
              <a:rPr lang="th-TH" sz="3200" dirty="0" err="1">
                <a:solidFill>
                  <a:srgbClr val="FF0000"/>
                </a:solidFill>
                <a:latin typeface="SP SUAN DUSIT" panose="02000000000000000000" pitchFamily="2" charset="0"/>
                <a:cs typeface="SP SUAN DUSIT" panose="02000000000000000000" pitchFamily="2" charset="0"/>
              </a:rPr>
              <a:t>ไชต์</a:t>
            </a:r>
            <a:r>
              <a:rPr lang="th-TH" sz="3200" dirty="0">
                <a:solidFill>
                  <a:srgbClr val="FF0000"/>
                </a:solidFill>
                <a:latin typeface="SP SUAN DUSIT" panose="02000000000000000000" pitchFamily="2" charset="0"/>
                <a:cs typeface="SP SUAN DUSIT" panose="02000000000000000000" pitchFamily="2" charset="0"/>
              </a:rPr>
              <a:t> </a:t>
            </a:r>
            <a:r>
              <a:rPr lang="en-US" sz="3200" dirty="0">
                <a:solidFill>
                  <a:srgbClr val="FF0000"/>
                </a:solidFill>
                <a:latin typeface="SP SUAN DUSIT" panose="02000000000000000000" pitchFamily="2" charset="0"/>
                <a:cs typeface="SP SUAN DUSIT" panose="02000000000000000000" pitchFamily="2" charset="0"/>
              </a:rPr>
              <a:t>beta.apple.com </a:t>
            </a:r>
            <a:r>
              <a:rPr lang="th-TH" sz="3200" dirty="0">
                <a:solidFill>
                  <a:srgbClr val="FF0000"/>
                </a:solidFill>
                <a:latin typeface="SP SUAN DUSIT" panose="02000000000000000000" pitchFamily="2" charset="0"/>
                <a:cs typeface="SP SUAN DUSIT" panose="02000000000000000000" pitchFamily="2" charset="0"/>
              </a:rPr>
              <a:t>กด </a:t>
            </a:r>
            <a:r>
              <a:rPr lang="en-US" sz="3200" dirty="0">
                <a:solidFill>
                  <a:srgbClr val="FF0000"/>
                </a:solidFill>
                <a:latin typeface="SP SUAN DUSIT" panose="02000000000000000000" pitchFamily="2" charset="0"/>
                <a:cs typeface="SP SUAN DUSIT" panose="02000000000000000000" pitchFamily="2" charset="0"/>
              </a:rPr>
              <a:t>Sign up</a:t>
            </a:r>
            <a:br>
              <a:rPr lang="en-US" sz="3200" dirty="0">
                <a:solidFill>
                  <a:srgbClr val="FF0000"/>
                </a:solidFill>
                <a:latin typeface="SP SUAN DUSIT" panose="02000000000000000000" pitchFamily="2" charset="0"/>
                <a:cs typeface="SP SUAN DUSIT" panose="02000000000000000000" pitchFamily="2" charset="0"/>
              </a:rPr>
            </a:br>
            <a:r>
              <a:rPr lang="th-TH" sz="3200" dirty="0">
                <a:solidFill>
                  <a:srgbClr val="FF0000"/>
                </a:solidFill>
                <a:latin typeface="SP SUAN DUSIT" panose="02000000000000000000" pitchFamily="2" charset="0"/>
                <a:cs typeface="SP SUAN DUSIT" panose="02000000000000000000" pitchFamily="2" charset="0"/>
              </a:rPr>
              <a:t>เพื่อลงทะเบียนใหม่ หากใครที่เคยลงทะเบียนไว้แล้วก็กด </a:t>
            </a:r>
            <a:r>
              <a:rPr lang="en-US" sz="3200" dirty="0">
                <a:solidFill>
                  <a:srgbClr val="FF0000"/>
                </a:solidFill>
                <a:latin typeface="SP SUAN DUSIT" panose="02000000000000000000" pitchFamily="2" charset="0"/>
                <a:cs typeface="SP SUAN DUSIT" panose="02000000000000000000" pitchFamily="2" charset="0"/>
              </a:rPr>
              <a:t>Sign in </a:t>
            </a:r>
            <a:r>
              <a:rPr lang="th-TH" sz="3200" dirty="0">
                <a:solidFill>
                  <a:srgbClr val="FF0000"/>
                </a:solidFill>
                <a:latin typeface="SP SUAN DUSIT" panose="02000000000000000000" pitchFamily="2" charset="0"/>
                <a:cs typeface="SP SUAN DUSIT" panose="02000000000000000000" pitchFamily="2" charset="0"/>
              </a:rPr>
              <a:t>และใช้ </a:t>
            </a:r>
            <a:r>
              <a:rPr lang="en-US" sz="3200" dirty="0">
                <a:solidFill>
                  <a:srgbClr val="FF0000"/>
                </a:solidFill>
                <a:latin typeface="SP SUAN DUSIT" panose="02000000000000000000" pitchFamily="2" charset="0"/>
                <a:cs typeface="SP SUAN DUSIT" panose="02000000000000000000" pitchFamily="2" charset="0"/>
              </a:rPr>
              <a:t>Apple ID </a:t>
            </a:r>
            <a:r>
              <a:rPr lang="th-TH" sz="3200" dirty="0">
                <a:solidFill>
                  <a:srgbClr val="FF0000"/>
                </a:solidFill>
                <a:latin typeface="SP SUAN DUSIT" panose="02000000000000000000" pitchFamily="2" charset="0"/>
                <a:cs typeface="SP SUAN DUSIT" panose="02000000000000000000" pitchFamily="2" charset="0"/>
              </a:rPr>
              <a:t>ในการล็อกอิน</a:t>
            </a:r>
            <a:endParaRPr lang="th-TH" sz="3200"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702580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2882" y="1407179"/>
            <a:ext cx="5712872" cy="3568234"/>
          </a:xfrm>
          <a:prstGeom prst="rect">
            <a:avLst/>
          </a:prstGeom>
        </p:spPr>
      </p:pic>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582703" y="1269999"/>
            <a:ext cx="6033249" cy="3194425"/>
          </a:xfrm>
        </p:spPr>
        <p:txBody>
          <a:bodyPr>
            <a:normAutofit fontScale="90000"/>
          </a:bodyPr>
          <a:lstStyle/>
          <a:p>
            <a:r>
              <a:rPr lang="th-TH" sz="3200" dirty="0">
                <a:solidFill>
                  <a:srgbClr val="FF0000"/>
                </a:solidFill>
                <a:latin typeface="SP SUAN DUSIT" panose="02000000000000000000" pitchFamily="2" charset="0"/>
                <a:cs typeface="SP SUAN DUSIT" panose="02000000000000000000" pitchFamily="2" charset="0"/>
              </a:rPr>
              <a:t>2) ติดตั้ง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Public Beta Access Utility </a:t>
            </a:r>
            <a:r>
              <a:rPr lang="th-TH" sz="3200" dirty="0" smtClean="0">
                <a:solidFill>
                  <a:srgbClr val="FF0000"/>
                </a:solidFill>
                <a:latin typeface="SP SUAN DUSIT" panose="02000000000000000000" pitchFamily="2" charset="0"/>
                <a:cs typeface="SP SUAN DUSIT" panose="02000000000000000000" pitchFamily="2" charset="0"/>
              </a:rPr>
              <a:t>  โดย</a:t>
            </a:r>
            <a:r>
              <a:rPr lang="th-TH" sz="3200" dirty="0">
                <a:solidFill>
                  <a:srgbClr val="FF0000"/>
                </a:solidFill>
                <a:latin typeface="SP SUAN DUSIT" panose="02000000000000000000" pitchFamily="2" charset="0"/>
                <a:cs typeface="SP SUAN DUSIT" panose="02000000000000000000" pitchFamily="2" charset="0"/>
              </a:rPr>
              <a:t>การคลิก</a:t>
            </a:r>
            <a:r>
              <a:rPr lang="th-TH" sz="3200" dirty="0" err="1">
                <a:solidFill>
                  <a:srgbClr val="FF0000"/>
                </a:solidFill>
                <a:latin typeface="SP SUAN DUSIT" panose="02000000000000000000" pitchFamily="2" charset="0"/>
                <a:cs typeface="SP SUAN DUSIT" panose="02000000000000000000" pitchFamily="2" charset="0"/>
              </a:rPr>
              <a:t>ปุ๊ม</a:t>
            </a:r>
            <a:r>
              <a:rPr lang="th-TH" sz="3200" dirty="0">
                <a:solidFill>
                  <a:srgbClr val="FF0000"/>
                </a:solidFill>
                <a:latin typeface="SP SUAN DUSIT" panose="02000000000000000000" pitchFamily="2" charset="0"/>
                <a:cs typeface="SP SUAN DUSIT" panose="02000000000000000000" pitchFamily="2" charset="0"/>
              </a:rPr>
              <a:t> </a:t>
            </a:r>
            <a:r>
              <a:rPr lang="en-US" sz="3200" dirty="0">
                <a:solidFill>
                  <a:srgbClr val="FF0000"/>
                </a:solidFill>
                <a:latin typeface="SP SUAN DUSIT" panose="02000000000000000000" pitchFamily="2" charset="0"/>
                <a:cs typeface="SP SUAN DUSIT" panose="02000000000000000000" pitchFamily="2" charset="0"/>
              </a:rPr>
              <a:t>Download the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Public</a:t>
            </a:r>
            <a:br>
              <a:rPr lang="en-US" sz="3200" dirty="0">
                <a:solidFill>
                  <a:srgbClr val="FF0000"/>
                </a:solidFill>
                <a:latin typeface="SP SUAN DUSIT" panose="02000000000000000000" pitchFamily="2" charset="0"/>
                <a:cs typeface="SP SUAN DUSIT" panose="02000000000000000000" pitchFamily="2" charset="0"/>
              </a:rPr>
            </a:br>
            <a:r>
              <a:rPr lang="en-US" sz="3200" dirty="0">
                <a:solidFill>
                  <a:srgbClr val="FF0000"/>
                </a:solidFill>
                <a:latin typeface="SP SUAN DUSIT" panose="02000000000000000000" pitchFamily="2" charset="0"/>
                <a:cs typeface="SP SUAN DUSIT" panose="02000000000000000000" pitchFamily="2" charset="0"/>
              </a:rPr>
              <a:t>Beta Access Utility </a:t>
            </a:r>
            <a:r>
              <a:rPr lang="th-TH" sz="3200" dirty="0">
                <a:solidFill>
                  <a:srgbClr val="FF0000"/>
                </a:solidFill>
                <a:latin typeface="SP SUAN DUSIT" panose="02000000000000000000" pitchFamily="2" charset="0"/>
                <a:cs typeface="SP SUAN DUSIT" panose="02000000000000000000" pitchFamily="2" charset="0"/>
              </a:rPr>
              <a:t>ตามที่บนเว็บได้ระบุไว้ </a:t>
            </a:r>
            <a:r>
              <a:rPr lang="th-TH" sz="3200" dirty="0" smtClean="0">
                <a:solidFill>
                  <a:srgbClr val="FF0000"/>
                </a:solidFill>
                <a:latin typeface="SP SUAN DUSIT" panose="02000000000000000000" pitchFamily="2" charset="0"/>
                <a:cs typeface="SP SUAN DUSIT" panose="02000000000000000000" pitchFamily="2" charset="0"/>
              </a:rPr>
              <a:t>            กด </a:t>
            </a:r>
            <a:r>
              <a:rPr lang="en-US" sz="3200" dirty="0">
                <a:solidFill>
                  <a:srgbClr val="FF0000"/>
                </a:solidFill>
                <a:latin typeface="SP SUAN DUSIT" panose="02000000000000000000" pitchFamily="2" charset="0"/>
                <a:cs typeface="SP SUAN DUSIT" panose="02000000000000000000" pitchFamily="2" charset="0"/>
              </a:rPr>
              <a:t>View the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public beta in the Mac App </a:t>
            </a:r>
            <a:r>
              <a:rPr lang="en-US" sz="3200" dirty="0" smtClean="0">
                <a:solidFill>
                  <a:srgbClr val="FF0000"/>
                </a:solidFill>
                <a:latin typeface="SP SUAN DUSIT" panose="02000000000000000000" pitchFamily="2" charset="0"/>
                <a:cs typeface="SP SUAN DUSIT" panose="02000000000000000000" pitchFamily="2" charset="0"/>
              </a:rPr>
              <a:t>Store</a:t>
            </a:r>
            <a:r>
              <a:rPr lang="th-TH" sz="3200" dirty="0" smtClean="0">
                <a:solidFill>
                  <a:srgbClr val="FF0000"/>
                </a:solidFill>
                <a:latin typeface="SP SUAN DUSIT" panose="02000000000000000000" pitchFamily="2" charset="0"/>
                <a:cs typeface="SP SUAN DUSIT" panose="02000000000000000000" pitchFamily="2" charset="0"/>
              </a:rPr>
              <a:t> และ</a:t>
            </a:r>
            <a:r>
              <a:rPr lang="th-TH" sz="3200" dirty="0">
                <a:solidFill>
                  <a:srgbClr val="FF0000"/>
                </a:solidFill>
                <a:latin typeface="SP SUAN DUSIT" panose="02000000000000000000" pitchFamily="2" charset="0"/>
                <a:cs typeface="SP SUAN DUSIT" panose="02000000000000000000" pitchFamily="2" charset="0"/>
              </a:rPr>
              <a:t>ดาวน์โหลดไฟล์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High </a:t>
            </a:r>
            <a:r>
              <a:rPr lang="en-US" sz="3200" dirty="0" err="1">
                <a:solidFill>
                  <a:srgbClr val="FF0000"/>
                </a:solidFill>
                <a:latin typeface="SP SUAN DUSIT" panose="02000000000000000000" pitchFamily="2" charset="0"/>
                <a:cs typeface="SP SUAN DUSIT" panose="02000000000000000000" pitchFamily="2" charset="0"/>
              </a:rPr>
              <a:t>Siera</a:t>
            </a:r>
            <a:r>
              <a:rPr lang="en-US" sz="3200" dirty="0">
                <a:solidFill>
                  <a:srgbClr val="FF0000"/>
                </a:solidFill>
                <a:latin typeface="SP SUAN DUSIT" panose="02000000000000000000" pitchFamily="2" charset="0"/>
                <a:cs typeface="SP SUAN DUSIT" panose="02000000000000000000" pitchFamily="2" charset="0"/>
              </a:rPr>
              <a:t> </a:t>
            </a:r>
            <a:r>
              <a:rPr lang="th-TH" sz="3200" dirty="0">
                <a:solidFill>
                  <a:srgbClr val="FF0000"/>
                </a:solidFill>
                <a:latin typeface="SP SUAN DUSIT" panose="02000000000000000000" pitchFamily="2" charset="0"/>
                <a:cs typeface="SP SUAN DUSIT" panose="02000000000000000000" pitchFamily="2" charset="0"/>
              </a:rPr>
              <a:t>เวอร์ชัน </a:t>
            </a:r>
            <a:r>
              <a:rPr lang="en-US" sz="3200" dirty="0">
                <a:solidFill>
                  <a:srgbClr val="FF0000"/>
                </a:solidFill>
                <a:latin typeface="SP SUAN DUSIT" panose="02000000000000000000" pitchFamily="2" charset="0"/>
                <a:cs typeface="SP SUAN DUSIT" panose="02000000000000000000" pitchFamily="2" charset="0"/>
              </a:rPr>
              <a:t>Public Beta </a:t>
            </a:r>
            <a:r>
              <a:rPr lang="th-TH" sz="3200" dirty="0">
                <a:solidFill>
                  <a:srgbClr val="FF0000"/>
                </a:solidFill>
                <a:latin typeface="SP SUAN DUSIT" panose="02000000000000000000" pitchFamily="2" charset="0"/>
                <a:cs typeface="SP SUAN DUSIT" panose="02000000000000000000" pitchFamily="2" charset="0"/>
              </a:rPr>
              <a:t>จาก </a:t>
            </a:r>
            <a:r>
              <a:rPr lang="en-US" sz="3200" dirty="0">
                <a:solidFill>
                  <a:srgbClr val="FF0000"/>
                </a:solidFill>
                <a:latin typeface="SP SUAN DUSIT" panose="02000000000000000000" pitchFamily="2" charset="0"/>
                <a:cs typeface="SP SUAN DUSIT" panose="02000000000000000000" pitchFamily="2" charset="0"/>
              </a:rPr>
              <a:t>Mac App Store</a:t>
            </a:r>
            <a:endParaRPr lang="th-TH" sz="3200"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03411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497542"/>
            <a:ext cx="11412072" cy="1143000"/>
          </a:xfrm>
        </p:spPr>
        <p:txBody>
          <a:bodyPr>
            <a:normAutofit/>
          </a:bodyPr>
          <a:lstStyle/>
          <a:p>
            <a:r>
              <a:rPr lang="th-TH" sz="3200" dirty="0">
                <a:solidFill>
                  <a:srgbClr val="FF0000"/>
                </a:solidFill>
                <a:latin typeface="SP SUAN DUSIT" panose="02000000000000000000" pitchFamily="2" charset="0"/>
                <a:cs typeface="SP SUAN DUSIT" panose="02000000000000000000" pitchFamily="2" charset="0"/>
              </a:rPr>
              <a:t>3) ทำการแบ่ง </a:t>
            </a:r>
            <a:r>
              <a:rPr lang="en-US" sz="3200" dirty="0" err="1">
                <a:solidFill>
                  <a:srgbClr val="FF0000"/>
                </a:solidFill>
                <a:latin typeface="SP SUAN DUSIT" panose="02000000000000000000" pitchFamily="2" charset="0"/>
                <a:cs typeface="SP SUAN DUSIT" panose="02000000000000000000" pitchFamily="2" charset="0"/>
              </a:rPr>
              <a:t>parttion</a:t>
            </a:r>
            <a:r>
              <a:rPr lang="en-US" sz="3200" dirty="0">
                <a:solidFill>
                  <a:srgbClr val="FF0000"/>
                </a:solidFill>
                <a:latin typeface="SP SUAN DUSIT" panose="02000000000000000000" pitchFamily="2" charset="0"/>
                <a:cs typeface="SP SUAN DUSIT" panose="02000000000000000000" pitchFamily="2" charset="0"/>
              </a:rPr>
              <a:t> </a:t>
            </a:r>
            <a:r>
              <a:rPr lang="th-TH" sz="3200" dirty="0">
                <a:solidFill>
                  <a:srgbClr val="FF0000"/>
                </a:solidFill>
                <a:latin typeface="SP SUAN DUSIT" panose="02000000000000000000" pitchFamily="2" charset="0"/>
                <a:cs typeface="SP SUAN DUSIT" panose="02000000000000000000" pitchFamily="2" charset="0"/>
              </a:rPr>
              <a:t>คลิกเมนู </a:t>
            </a:r>
            <a:r>
              <a:rPr lang="en-US" sz="3200" dirty="0">
                <a:solidFill>
                  <a:srgbClr val="FF0000"/>
                </a:solidFill>
                <a:latin typeface="SP SUAN DUSIT" panose="02000000000000000000" pitchFamily="2" charset="0"/>
                <a:cs typeface="SP SUAN DUSIT" panose="02000000000000000000" pitchFamily="2" charset="0"/>
              </a:rPr>
              <a:t>Disk </a:t>
            </a:r>
            <a:r>
              <a:rPr lang="en-US" sz="3200" dirty="0" err="1">
                <a:solidFill>
                  <a:srgbClr val="FF0000"/>
                </a:solidFill>
                <a:latin typeface="SP SUAN DUSIT" panose="02000000000000000000" pitchFamily="2" charset="0"/>
                <a:cs typeface="SP SUAN DUSIT" panose="02000000000000000000" pitchFamily="2" charset="0"/>
              </a:rPr>
              <a:t>Utlity</a:t>
            </a:r>
            <a:r>
              <a:rPr lang="en-US" sz="3200" dirty="0">
                <a:solidFill>
                  <a:srgbClr val="FF0000"/>
                </a:solidFill>
                <a:latin typeface="SP SUAN DUSIT" panose="02000000000000000000" pitchFamily="2" charset="0"/>
                <a:cs typeface="SP SUAN DUSIT" panose="02000000000000000000" pitchFamily="2" charset="0"/>
              </a:rPr>
              <a:t> </a:t>
            </a:r>
            <a:r>
              <a:rPr lang="th-TH" sz="3200" dirty="0">
                <a:solidFill>
                  <a:srgbClr val="FF0000"/>
                </a:solidFill>
                <a:latin typeface="SP SUAN DUSIT" panose="02000000000000000000" pitchFamily="2" charset="0"/>
                <a:cs typeface="SP SUAN DUSIT" panose="02000000000000000000" pitchFamily="2" charset="0"/>
              </a:rPr>
              <a:t>เลือกไดร์ฟที่ต้องการจะแบ่ง คลิกที่ </a:t>
            </a:r>
            <a:r>
              <a:rPr lang="en-US" sz="3200" dirty="0" smtClean="0">
                <a:solidFill>
                  <a:srgbClr val="FF0000"/>
                </a:solidFill>
                <a:latin typeface="SP SUAN DUSIT" panose="02000000000000000000" pitchFamily="2" charset="0"/>
                <a:cs typeface="SP SUAN DUSIT" panose="02000000000000000000" pitchFamily="2" charset="0"/>
              </a:rPr>
              <a:t>Partition</a:t>
            </a:r>
            <a:r>
              <a:rPr lang="th-TH" sz="3200" dirty="0" smtClean="0">
                <a:solidFill>
                  <a:srgbClr val="FF0000"/>
                </a:solidFill>
                <a:latin typeface="SP SUAN DUSIT" panose="02000000000000000000" pitchFamily="2" charset="0"/>
                <a:cs typeface="SP SUAN DUSIT" panose="02000000000000000000" pitchFamily="2" charset="0"/>
              </a:rPr>
              <a:t> กด </a:t>
            </a:r>
            <a:r>
              <a:rPr lang="th-TH" sz="3200" dirty="0">
                <a:solidFill>
                  <a:srgbClr val="FF0000"/>
                </a:solidFill>
                <a:latin typeface="SP SUAN DUSIT" panose="02000000000000000000" pitchFamily="2" charset="0"/>
                <a:cs typeface="SP SUAN DUSIT" panose="02000000000000000000" pitchFamily="2" charset="0"/>
              </a:rPr>
              <a:t>+ </a:t>
            </a:r>
            <a:r>
              <a:rPr lang="th-TH" sz="3200" dirty="0" smtClean="0">
                <a:solidFill>
                  <a:srgbClr val="FF0000"/>
                </a:solidFill>
                <a:latin typeface="SP SUAN DUSIT" panose="02000000000000000000" pitchFamily="2" charset="0"/>
                <a:cs typeface="SP SUAN DUSIT" panose="02000000000000000000" pitchFamily="2" charset="0"/>
              </a:rPr>
              <a:t/>
            </a:r>
            <a:br>
              <a:rPr lang="th-TH" sz="3200" dirty="0" smtClean="0">
                <a:solidFill>
                  <a:srgbClr val="FF0000"/>
                </a:solidFill>
                <a:latin typeface="SP SUAN DUSIT" panose="02000000000000000000" pitchFamily="2" charset="0"/>
                <a:cs typeface="SP SUAN DUSIT" panose="02000000000000000000" pitchFamily="2" charset="0"/>
              </a:rPr>
            </a:br>
            <a:r>
              <a:rPr lang="th-TH" sz="3200" dirty="0">
                <a:solidFill>
                  <a:srgbClr val="FF0000"/>
                </a:solidFill>
                <a:latin typeface="SP SUAN DUSIT" panose="02000000000000000000" pitchFamily="2" charset="0"/>
                <a:cs typeface="SP SUAN DUSIT" panose="02000000000000000000" pitchFamily="2" charset="0"/>
              </a:rPr>
              <a:t> </a:t>
            </a:r>
            <a:r>
              <a:rPr lang="th-TH" sz="3200" dirty="0" smtClean="0">
                <a:solidFill>
                  <a:srgbClr val="FF0000"/>
                </a:solidFill>
                <a:latin typeface="SP SUAN DUSIT" panose="02000000000000000000" pitchFamily="2" charset="0"/>
                <a:cs typeface="SP SUAN DUSIT" panose="02000000000000000000" pitchFamily="2" charset="0"/>
              </a:rPr>
              <a:t>   ด้านล่าง</a:t>
            </a:r>
            <a:r>
              <a:rPr lang="th-TH" sz="3200" dirty="0">
                <a:solidFill>
                  <a:srgbClr val="FF0000"/>
                </a:solidFill>
                <a:latin typeface="SP SUAN DUSIT" panose="02000000000000000000" pitchFamily="2" charset="0"/>
                <a:cs typeface="SP SUAN DUSIT" panose="02000000000000000000" pitchFamily="2" charset="0"/>
              </a:rPr>
              <a:t>เพื่อต้องการเพิ่ม </a:t>
            </a:r>
            <a:r>
              <a:rPr lang="en-US" sz="3200" dirty="0">
                <a:solidFill>
                  <a:srgbClr val="FF0000"/>
                </a:solidFill>
                <a:latin typeface="SP SUAN DUSIT" panose="02000000000000000000" pitchFamily="2" charset="0"/>
                <a:cs typeface="SP SUAN DUSIT" panose="02000000000000000000" pitchFamily="2" charset="0"/>
              </a:rPr>
              <a:t>Partition </a:t>
            </a:r>
            <a:r>
              <a:rPr lang="th-TH" sz="3200" dirty="0">
                <a:solidFill>
                  <a:srgbClr val="FF0000"/>
                </a:solidFill>
                <a:latin typeface="SP SUAN DUSIT" panose="02000000000000000000" pitchFamily="2" charset="0"/>
                <a:cs typeface="SP SUAN DUSIT" panose="02000000000000000000" pitchFamily="2" charset="0"/>
              </a:rPr>
              <a:t>ใหม่ และตั้งชื่อ </a:t>
            </a:r>
            <a:r>
              <a:rPr lang="en-US" sz="3200" dirty="0">
                <a:solidFill>
                  <a:srgbClr val="FF0000"/>
                </a:solidFill>
                <a:latin typeface="SP SUAN DUSIT" panose="02000000000000000000" pitchFamily="2" charset="0"/>
                <a:cs typeface="SP SUAN DUSIT" panose="02000000000000000000" pitchFamily="2" charset="0"/>
              </a:rPr>
              <a:t>Partition </a:t>
            </a:r>
            <a:r>
              <a:rPr lang="th-TH" sz="3200" dirty="0">
                <a:solidFill>
                  <a:srgbClr val="FF0000"/>
                </a:solidFill>
                <a:latin typeface="SP SUAN DUSIT" panose="02000000000000000000" pitchFamily="2" charset="0"/>
                <a:cs typeface="SP SUAN DUSIT" panose="02000000000000000000" pitchFamily="2" charset="0"/>
              </a:rPr>
              <a:t>ที่จะแบ่ง ใส่ขนาดพื้นที่ที่ต้องการ</a:t>
            </a:r>
            <a:endParaRPr lang="th-TH" sz="3200"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1425388" y="1895215"/>
            <a:ext cx="6104965" cy="4167813"/>
          </a:xfrm>
          <a:prstGeom prst="rect">
            <a:avLst/>
          </a:prstGeom>
        </p:spPr>
      </p:pic>
    </p:spTree>
    <p:extLst>
      <p:ext uri="{BB962C8B-B14F-4D97-AF65-F5344CB8AC3E}">
        <p14:creationId xmlns:p14="http://schemas.microsoft.com/office/powerpoint/2010/main" val="72049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2) กด </a:t>
            </a:r>
            <a:r>
              <a:rPr lang="en-US" dirty="0">
                <a:solidFill>
                  <a:srgbClr val="FF0000"/>
                </a:solidFill>
                <a:latin typeface="SP SUAN DUSIT" panose="02000000000000000000" pitchFamily="2" charset="0"/>
                <a:cs typeface="SP SUAN DUSIT" panose="02000000000000000000" pitchFamily="2" charset="0"/>
              </a:rPr>
              <a:t>Enter </a:t>
            </a:r>
            <a:r>
              <a:rPr lang="th-TH" dirty="0">
                <a:solidFill>
                  <a:srgbClr val="FF0000"/>
                </a:solidFill>
                <a:latin typeface="SP SUAN DUSIT" panose="02000000000000000000" pitchFamily="2" charset="0"/>
                <a:cs typeface="SP SUAN DUSIT" panose="02000000000000000000" pitchFamily="2" charset="0"/>
              </a:rPr>
              <a:t>เลือก </a:t>
            </a:r>
            <a:r>
              <a:rPr lang="en-US" dirty="0">
                <a:solidFill>
                  <a:srgbClr val="FF0000"/>
                </a:solidFill>
                <a:latin typeface="SP SUAN DUSIT" panose="02000000000000000000" pitchFamily="2" charset="0"/>
                <a:cs typeface="SP SUAN DUSIT" panose="02000000000000000000" pitchFamily="2" charset="0"/>
              </a:rPr>
              <a:t>Start </a:t>
            </a:r>
            <a:r>
              <a:rPr lang="en-US" dirty="0" err="1" smtClean="0">
                <a:solidFill>
                  <a:srgbClr val="FF0000"/>
                </a:solidFill>
                <a:latin typeface="SP SUAN DUSIT" panose="02000000000000000000" pitchFamily="2" charset="0"/>
                <a:cs typeface="SP SUAN DUSIT" panose="02000000000000000000" pitchFamily="2" charset="0"/>
              </a:rPr>
              <a:t>LinuxMint</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38836" y="1463040"/>
            <a:ext cx="6860818" cy="5139466"/>
          </a:xfrm>
          <a:prstGeom prst="rect">
            <a:avLst/>
          </a:prstGeom>
        </p:spPr>
      </p:pic>
    </p:spTree>
    <p:extLst>
      <p:ext uri="{BB962C8B-B14F-4D97-AF65-F5344CB8AC3E}">
        <p14:creationId xmlns:p14="http://schemas.microsoft.com/office/powerpoint/2010/main" val="3906164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4) เมื่อแบ่งเสร็จจะมี 2 ไดร์ฟ</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93743" y="1654547"/>
            <a:ext cx="6924115" cy="3961093"/>
          </a:xfrm>
          <a:prstGeom prst="rect">
            <a:avLst/>
          </a:prstGeom>
        </p:spPr>
      </p:pic>
    </p:spTree>
    <p:extLst>
      <p:ext uri="{BB962C8B-B14F-4D97-AF65-F5344CB8AC3E}">
        <p14:creationId xmlns:p14="http://schemas.microsoft.com/office/powerpoint/2010/main" val="202757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972669" y="470647"/>
            <a:ext cx="10887636" cy="1167205"/>
          </a:xfrm>
        </p:spPr>
        <p:txBody>
          <a:bodyPr>
            <a:normAutofit/>
          </a:bodyPr>
          <a:lstStyle/>
          <a:p>
            <a:r>
              <a:rPr lang="th-TH" sz="3200" dirty="0">
                <a:solidFill>
                  <a:srgbClr val="FF0000"/>
                </a:solidFill>
                <a:latin typeface="SP SUAN DUSIT" panose="02000000000000000000" pitchFamily="2" charset="0"/>
                <a:cs typeface="SP SUAN DUSIT" panose="02000000000000000000" pitchFamily="2" charset="0"/>
              </a:rPr>
              <a:t>5) เริ่มติดตั้ง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High Sierra </a:t>
            </a:r>
            <a:r>
              <a:rPr lang="th-TH" sz="3200" dirty="0">
                <a:solidFill>
                  <a:srgbClr val="FF0000"/>
                </a:solidFill>
                <a:latin typeface="SP SUAN DUSIT" panose="02000000000000000000" pitchFamily="2" charset="0"/>
                <a:cs typeface="SP SUAN DUSIT" panose="02000000000000000000" pitchFamily="2" charset="0"/>
              </a:rPr>
              <a:t>หาชื่อไฟล์ </a:t>
            </a:r>
            <a:r>
              <a:rPr lang="en-US" sz="3200" dirty="0">
                <a:solidFill>
                  <a:srgbClr val="FF0000"/>
                </a:solidFill>
                <a:latin typeface="SP SUAN DUSIT" panose="02000000000000000000" pitchFamily="2" charset="0"/>
                <a:cs typeface="SP SUAN DUSIT" panose="02000000000000000000" pitchFamily="2" charset="0"/>
              </a:rPr>
              <a:t>Install </a:t>
            </a:r>
            <a:r>
              <a:rPr lang="en-US" sz="3200" dirty="0" err="1">
                <a:solidFill>
                  <a:srgbClr val="FF0000"/>
                </a:solidFill>
                <a:latin typeface="SP SUAN DUSIT" panose="02000000000000000000" pitchFamily="2" charset="0"/>
                <a:cs typeface="SP SUAN DUSIT" panose="02000000000000000000" pitchFamily="2" charset="0"/>
              </a:rPr>
              <a:t>macOS</a:t>
            </a:r>
            <a:r>
              <a:rPr lang="en-US" sz="3200" dirty="0">
                <a:solidFill>
                  <a:srgbClr val="FF0000"/>
                </a:solidFill>
                <a:latin typeface="SP SUAN DUSIT" panose="02000000000000000000" pitchFamily="2" charset="0"/>
                <a:cs typeface="SP SUAN DUSIT" panose="02000000000000000000" pitchFamily="2" charset="0"/>
              </a:rPr>
              <a:t> High Sierra </a:t>
            </a:r>
            <a:r>
              <a:rPr lang="en-US" sz="3200" dirty="0" err="1" smtClean="0">
                <a:solidFill>
                  <a:srgbClr val="FF0000"/>
                </a:solidFill>
                <a:latin typeface="SP SUAN DUSIT" panose="02000000000000000000" pitchFamily="2" charset="0"/>
                <a:cs typeface="SP SUAN DUSIT" panose="02000000000000000000" pitchFamily="2" charset="0"/>
              </a:rPr>
              <a:t>Beta.app</a:t>
            </a:r>
            <a:r>
              <a:rPr lang="th-TH" sz="3200" dirty="0" smtClean="0">
                <a:solidFill>
                  <a:srgbClr val="FF0000"/>
                </a:solidFill>
                <a:latin typeface="SP SUAN DUSIT" panose="02000000000000000000" pitchFamily="2" charset="0"/>
                <a:cs typeface="SP SUAN DUSIT" panose="02000000000000000000" pitchFamily="2" charset="0"/>
              </a:rPr>
              <a:t> </a:t>
            </a:r>
            <a:br>
              <a:rPr lang="th-TH" sz="3200" dirty="0" smtClean="0">
                <a:solidFill>
                  <a:srgbClr val="FF0000"/>
                </a:solidFill>
                <a:latin typeface="SP SUAN DUSIT" panose="02000000000000000000" pitchFamily="2" charset="0"/>
                <a:cs typeface="SP SUAN DUSIT" panose="02000000000000000000" pitchFamily="2" charset="0"/>
              </a:rPr>
            </a:br>
            <a:r>
              <a:rPr lang="th-TH" sz="3200" dirty="0">
                <a:solidFill>
                  <a:srgbClr val="FF0000"/>
                </a:solidFill>
                <a:latin typeface="SP SUAN DUSIT" panose="02000000000000000000" pitchFamily="2" charset="0"/>
                <a:cs typeface="SP SUAN DUSIT" panose="02000000000000000000" pitchFamily="2" charset="0"/>
              </a:rPr>
              <a:t> </a:t>
            </a:r>
            <a:r>
              <a:rPr lang="th-TH" sz="3200" dirty="0" smtClean="0">
                <a:solidFill>
                  <a:srgbClr val="FF0000"/>
                </a:solidFill>
                <a:latin typeface="SP SUAN DUSIT" panose="02000000000000000000" pitchFamily="2" charset="0"/>
                <a:cs typeface="SP SUAN DUSIT" panose="02000000000000000000" pitchFamily="2" charset="0"/>
              </a:rPr>
              <a:t>  ใน</a:t>
            </a:r>
            <a:r>
              <a:rPr lang="th-TH" sz="3200" dirty="0">
                <a:solidFill>
                  <a:srgbClr val="FF0000"/>
                </a:solidFill>
                <a:latin typeface="SP SUAN DUSIT" panose="02000000000000000000" pitchFamily="2" charset="0"/>
                <a:cs typeface="SP SUAN DUSIT" panose="02000000000000000000" pitchFamily="2" charset="0"/>
              </a:rPr>
              <a:t>โฟลเดอร์ </a:t>
            </a:r>
            <a:r>
              <a:rPr lang="en-US" sz="3200" dirty="0">
                <a:solidFill>
                  <a:srgbClr val="FF0000"/>
                </a:solidFill>
                <a:latin typeface="SP SUAN DUSIT" panose="02000000000000000000" pitchFamily="2" charset="0"/>
                <a:cs typeface="SP SUAN DUSIT" panose="02000000000000000000" pitchFamily="2" charset="0"/>
              </a:rPr>
              <a:t>Applications </a:t>
            </a:r>
            <a:r>
              <a:rPr lang="th-TH" sz="3200" dirty="0">
                <a:solidFill>
                  <a:srgbClr val="FF0000"/>
                </a:solidFill>
                <a:latin typeface="SP SUAN DUSIT" panose="02000000000000000000" pitchFamily="2" charset="0"/>
                <a:cs typeface="SP SUAN DUSIT" panose="02000000000000000000" pitchFamily="2" charset="0"/>
              </a:rPr>
              <a:t>จากนั้นดับเบิลคลิกที่ไฟล์</a:t>
            </a:r>
            <a:endParaRPr lang="th-TH" sz="32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71699" y="1778933"/>
            <a:ext cx="7554585" cy="4447055"/>
          </a:xfrm>
          <a:prstGeom prst="rect">
            <a:avLst/>
          </a:prstGeom>
        </p:spPr>
      </p:pic>
    </p:spTree>
    <p:extLst>
      <p:ext uri="{BB962C8B-B14F-4D97-AF65-F5344CB8AC3E}">
        <p14:creationId xmlns:p14="http://schemas.microsoft.com/office/powerpoint/2010/main" val="337868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551329" y="833718"/>
            <a:ext cx="11010579" cy="954741"/>
          </a:xfrm>
        </p:spPr>
        <p:txBody>
          <a:bodyPr>
            <a:noAutofit/>
          </a:bodyPr>
          <a:lstStyle/>
          <a:p>
            <a:r>
              <a:rPr lang="th-TH" sz="3200" dirty="0">
                <a:solidFill>
                  <a:srgbClr val="FF0000"/>
                </a:solidFill>
                <a:latin typeface="SP SUAN DUSIT" panose="02000000000000000000" pitchFamily="2" charset="0"/>
                <a:cs typeface="SP SUAN DUSIT" panose="02000000000000000000" pitchFamily="2" charset="0"/>
              </a:rPr>
              <a:t>6) จากนั้นให้กด </a:t>
            </a:r>
            <a:r>
              <a:rPr lang="en-US" sz="3200" dirty="0">
                <a:solidFill>
                  <a:srgbClr val="FF0000"/>
                </a:solidFill>
                <a:latin typeface="SP SUAN DUSIT" panose="02000000000000000000" pitchFamily="2" charset="0"/>
                <a:cs typeface="SP SUAN DUSIT" panose="02000000000000000000" pitchFamily="2" charset="0"/>
              </a:rPr>
              <a:t>Continue &gt;&gt; Agree </a:t>
            </a:r>
            <a:r>
              <a:rPr lang="th-TH" sz="3200" dirty="0">
                <a:solidFill>
                  <a:srgbClr val="FF0000"/>
                </a:solidFill>
                <a:latin typeface="SP SUAN DUSIT" panose="02000000000000000000" pitchFamily="2" charset="0"/>
                <a:cs typeface="SP SUAN DUSIT" panose="02000000000000000000" pitchFamily="2" charset="0"/>
              </a:rPr>
              <a:t>ไปเรื่อย ๆ จนมาถึงหน้าที่ให้เลือกไดร์ฟที่จะลง ให้กด</a:t>
            </a:r>
            <a:br>
              <a:rPr lang="th-TH" sz="3200" dirty="0">
                <a:solidFill>
                  <a:srgbClr val="FF0000"/>
                </a:solidFill>
                <a:latin typeface="SP SUAN DUSIT" panose="02000000000000000000" pitchFamily="2" charset="0"/>
                <a:cs typeface="SP SUAN DUSIT" panose="02000000000000000000" pitchFamily="2" charset="0"/>
              </a:rPr>
            </a:br>
            <a:r>
              <a:rPr lang="th-TH" sz="3200" dirty="0">
                <a:solidFill>
                  <a:srgbClr val="FF0000"/>
                </a:solidFill>
                <a:latin typeface="SP SUAN DUSIT" panose="02000000000000000000" pitchFamily="2" charset="0"/>
                <a:cs typeface="SP SUAN DUSIT" panose="02000000000000000000" pitchFamily="2" charset="0"/>
              </a:rPr>
              <a:t> </a:t>
            </a:r>
            <a:r>
              <a:rPr lang="th-TH" sz="3200" dirty="0" smtClean="0">
                <a:solidFill>
                  <a:srgbClr val="FF0000"/>
                </a:solidFill>
                <a:latin typeface="SP SUAN DUSIT" panose="02000000000000000000" pitchFamily="2" charset="0"/>
                <a:cs typeface="SP SUAN DUSIT" panose="02000000000000000000" pitchFamily="2" charset="0"/>
              </a:rPr>
              <a:t>   </a:t>
            </a:r>
            <a:r>
              <a:rPr lang="en-US" sz="3200" dirty="0" smtClean="0">
                <a:solidFill>
                  <a:srgbClr val="FF0000"/>
                </a:solidFill>
                <a:latin typeface="SP SUAN DUSIT" panose="02000000000000000000" pitchFamily="2" charset="0"/>
                <a:cs typeface="SP SUAN DUSIT" panose="02000000000000000000" pitchFamily="2" charset="0"/>
              </a:rPr>
              <a:t>Show </a:t>
            </a:r>
            <a:r>
              <a:rPr lang="en-US" sz="3200" dirty="0">
                <a:solidFill>
                  <a:srgbClr val="FF0000"/>
                </a:solidFill>
                <a:latin typeface="SP SUAN DUSIT" panose="02000000000000000000" pitchFamily="2" charset="0"/>
                <a:cs typeface="SP SUAN DUSIT" panose="02000000000000000000" pitchFamily="2" charset="0"/>
              </a:rPr>
              <a:t>All Disks...</a:t>
            </a:r>
            <a:endParaRPr lang="th-TH" sz="32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620090" y="1885109"/>
            <a:ext cx="6044734" cy="4671692"/>
          </a:xfrm>
          <a:prstGeom prst="rect">
            <a:avLst/>
          </a:prstGeom>
        </p:spPr>
      </p:pic>
    </p:spTree>
    <p:extLst>
      <p:ext uri="{BB962C8B-B14F-4D97-AF65-F5344CB8AC3E}">
        <p14:creationId xmlns:p14="http://schemas.microsoft.com/office/powerpoint/2010/main" val="3058305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Autofit/>
          </a:bodyPr>
          <a:lstStyle/>
          <a:p>
            <a:r>
              <a:rPr lang="th-TH" sz="3600" dirty="0">
                <a:solidFill>
                  <a:srgbClr val="FF0000"/>
                </a:solidFill>
                <a:latin typeface="SP SUAN DUSIT" panose="02000000000000000000" pitchFamily="2" charset="0"/>
                <a:cs typeface="SP SUAN DUSIT" panose="02000000000000000000" pitchFamily="2" charset="0"/>
              </a:rPr>
              <a:t/>
            </a:r>
            <a:br>
              <a:rPr lang="th-TH" sz="3600" dirty="0">
                <a:solidFill>
                  <a:srgbClr val="FF0000"/>
                </a:solidFill>
                <a:latin typeface="SP SUAN DUSIT" panose="02000000000000000000" pitchFamily="2" charset="0"/>
                <a:cs typeface="SP SUAN DUSIT" panose="02000000000000000000" pitchFamily="2" charset="0"/>
              </a:rPr>
            </a:br>
            <a:r>
              <a:rPr lang="th-TH" sz="3600" dirty="0">
                <a:solidFill>
                  <a:srgbClr val="FF0000"/>
                </a:solidFill>
                <a:latin typeface="SP SUAN DUSIT" panose="02000000000000000000" pitchFamily="2" charset="0"/>
                <a:cs typeface="SP SUAN DUSIT" panose="02000000000000000000" pitchFamily="2" charset="0"/>
              </a:rPr>
              <a:t>7) เลือกไดร์ฟที่ต้องการจะลงที่แบ่งไว้</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15140" y="1567142"/>
            <a:ext cx="6209341" cy="4903968"/>
          </a:xfrm>
          <a:prstGeom prst="rect">
            <a:avLst/>
          </a:prstGeom>
        </p:spPr>
      </p:pic>
    </p:spTree>
    <p:extLst>
      <p:ext uri="{BB962C8B-B14F-4D97-AF65-F5344CB8AC3E}">
        <p14:creationId xmlns:p14="http://schemas.microsoft.com/office/powerpoint/2010/main" val="998336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022107" cy="1177365"/>
          </a:xfrm>
        </p:spPr>
        <p:txBody>
          <a:bodyPr>
            <a:normAutofit fontScale="90000"/>
          </a:bodyPr>
          <a:lstStyle/>
          <a:p>
            <a:r>
              <a:rPr lang="th-TH" dirty="0">
                <a:solidFill>
                  <a:srgbClr val="FF0000"/>
                </a:solidFill>
                <a:latin typeface="SP SUAN DUSIT" panose="02000000000000000000" pitchFamily="2" charset="0"/>
                <a:cs typeface="SP SUAN DUSIT" panose="02000000000000000000" pitchFamily="2" charset="0"/>
              </a:rPr>
              <a:t>8) จากนั้น</a:t>
            </a:r>
            <a:r>
              <a:rPr lang="th-TH" dirty="0" smtClean="0">
                <a:solidFill>
                  <a:srgbClr val="FF0000"/>
                </a:solidFill>
                <a:latin typeface="SP SUAN DUSIT" panose="02000000000000000000" pitchFamily="2" charset="0"/>
                <a:cs typeface="SP SUAN DUSIT" panose="02000000000000000000" pitchFamily="2" charset="0"/>
              </a:rPr>
              <a:t>จะปรากฏหน้าจอ</a:t>
            </a:r>
            <a:r>
              <a:rPr lang="th-TH" dirty="0">
                <a:solidFill>
                  <a:srgbClr val="FF0000"/>
                </a:solidFill>
                <a:latin typeface="SP SUAN DUSIT" panose="02000000000000000000" pitchFamily="2" charset="0"/>
                <a:cs typeface="SP SUAN DUSIT" panose="02000000000000000000" pitchFamily="2" charset="0"/>
              </a:rPr>
              <a:t>เพื่อถามว่าให้ </a:t>
            </a:r>
            <a:r>
              <a:rPr lang="en-US" dirty="0">
                <a:solidFill>
                  <a:srgbClr val="FF0000"/>
                </a:solidFill>
                <a:latin typeface="SP SUAN DUSIT" panose="02000000000000000000" pitchFamily="2" charset="0"/>
                <a:cs typeface="SP SUAN DUSIT" panose="02000000000000000000" pitchFamily="2" charset="0"/>
              </a:rPr>
              <a:t>Format Dive </a:t>
            </a:r>
            <a:r>
              <a:rPr lang="th-TH" dirty="0">
                <a:solidFill>
                  <a:srgbClr val="FF0000"/>
                </a:solidFill>
                <a:latin typeface="SP SUAN DUSIT" panose="02000000000000000000" pitchFamily="2" charset="0"/>
                <a:cs typeface="SP SUAN DUSIT" panose="02000000000000000000" pitchFamily="2" charset="0"/>
              </a:rPr>
              <a:t>เป็น </a:t>
            </a:r>
            <a:r>
              <a:rPr lang="en-US" dirty="0">
                <a:solidFill>
                  <a:srgbClr val="FF0000"/>
                </a:solidFill>
                <a:latin typeface="SP SUAN DUSIT" panose="02000000000000000000" pitchFamily="2" charset="0"/>
                <a:cs typeface="SP SUAN DUSIT" panose="02000000000000000000" pitchFamily="2" charset="0"/>
              </a:rPr>
              <a:t>APFS </a:t>
            </a:r>
            <a:r>
              <a:rPr lang="th-TH" dirty="0">
                <a:solidFill>
                  <a:srgbClr val="FF0000"/>
                </a:solidFill>
                <a:latin typeface="SP SUAN DUSIT" panose="02000000000000000000" pitchFamily="2" charset="0"/>
                <a:cs typeface="SP SUAN DUSIT" panose="02000000000000000000" pitchFamily="2" charset="0"/>
              </a:rPr>
              <a:t>แบบใหม่หรือไม่ </a:t>
            </a:r>
            <a:r>
              <a:rPr lang="th-TH" dirty="0" smtClean="0">
                <a:solidFill>
                  <a:srgbClr val="FF0000"/>
                </a:solidFill>
                <a:latin typeface="SP SUAN DUSIT" panose="02000000000000000000" pitchFamily="2" charset="0"/>
                <a:cs typeface="SP SUAN DUSIT" panose="02000000000000000000" pitchFamily="2" charset="0"/>
              </a:rPr>
              <a:t>ให้คลิก</a:t>
            </a:r>
            <a:r>
              <a:rPr lang="th-TH" dirty="0">
                <a:solidFill>
                  <a:srgbClr val="FF0000"/>
                </a:solidFill>
                <a:latin typeface="SP SUAN DUSIT" panose="02000000000000000000" pitchFamily="2" charset="0"/>
                <a:cs typeface="SP SUAN DUSIT" panose="02000000000000000000" pitchFamily="2" charset="0"/>
              </a:rPr>
              <a:t/>
            </a:r>
            <a:br>
              <a:rPr lang="th-TH" dirty="0">
                <a:solidFill>
                  <a:srgbClr val="FF0000"/>
                </a:solidFill>
                <a:latin typeface="SP SUAN DUSIT" panose="02000000000000000000" pitchFamily="2" charset="0"/>
                <a:cs typeface="SP SUAN DUSIT" panose="02000000000000000000" pitchFamily="2" charset="0"/>
              </a:rPr>
            </a:br>
            <a:r>
              <a:rPr lang="th-TH" dirty="0">
                <a:solidFill>
                  <a:srgbClr val="FF0000"/>
                </a:solidFill>
                <a:latin typeface="SP SUAN DUSIT" panose="02000000000000000000" pitchFamily="2" charset="0"/>
                <a:cs typeface="SP SUAN DUSIT" panose="02000000000000000000" pitchFamily="2" charset="0"/>
              </a:rPr>
              <a:t> </a:t>
            </a:r>
            <a:r>
              <a:rPr lang="th-TH" dirty="0" smtClean="0">
                <a:solidFill>
                  <a:srgbClr val="FF0000"/>
                </a:solidFill>
                <a:latin typeface="SP SUAN DUSIT" panose="02000000000000000000" pitchFamily="2" charset="0"/>
                <a:cs typeface="SP SUAN DUSIT" panose="02000000000000000000" pitchFamily="2" charset="0"/>
              </a:rPr>
              <a:t>   เครื่องหมาย</a:t>
            </a:r>
            <a:r>
              <a:rPr lang="th-TH" dirty="0">
                <a:solidFill>
                  <a:srgbClr val="FF0000"/>
                </a:solidFill>
                <a:latin typeface="SP SUAN DUSIT" panose="02000000000000000000" pitchFamily="2" charset="0"/>
                <a:cs typeface="SP SUAN DUSIT" panose="02000000000000000000" pitchFamily="2" charset="0"/>
              </a:rPr>
              <a:t>ถูก จากนั้นก็ใส่รหัสเครื่องเพื่อยืนยัน และรอจนกว่าจะลงเสร็จ</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555376" y="2124074"/>
            <a:ext cx="5047129" cy="3928731"/>
          </a:xfrm>
          <a:prstGeom prst="rect">
            <a:avLst/>
          </a:prstGeom>
        </p:spPr>
      </p:pic>
    </p:spTree>
    <p:extLst>
      <p:ext uri="{BB962C8B-B14F-4D97-AF65-F5344CB8AC3E}">
        <p14:creationId xmlns:p14="http://schemas.microsoft.com/office/powerpoint/2010/main" val="3879709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9) จากนั้นให้ตั้งค่าเลือกประเทศ, ตั้งเวลา, </a:t>
            </a:r>
            <a:r>
              <a:rPr lang="th-TH" sz="3600" dirty="0" smtClean="0">
                <a:solidFill>
                  <a:srgbClr val="FF0000"/>
                </a:solidFill>
                <a:latin typeface="SP SUAN DUSIT" panose="02000000000000000000" pitchFamily="2" charset="0"/>
                <a:cs typeface="SP SUAN DUSIT" panose="02000000000000000000" pitchFamily="2" charset="0"/>
              </a:rPr>
              <a:t>คีย์บอร์ด, </a:t>
            </a:r>
            <a:r>
              <a:rPr lang="th-TH" sz="3600" dirty="0">
                <a:solidFill>
                  <a:srgbClr val="FF0000"/>
                </a:solidFill>
                <a:latin typeface="SP SUAN DUSIT" panose="02000000000000000000" pitchFamily="2" charset="0"/>
                <a:cs typeface="SP SUAN DUSIT" panose="02000000000000000000" pitchFamily="2" charset="0"/>
              </a:rPr>
              <a:t>ล็อกอิน </a:t>
            </a:r>
            <a:r>
              <a:rPr lang="en-US" sz="3600" dirty="0">
                <a:solidFill>
                  <a:srgbClr val="FF0000"/>
                </a:solidFill>
                <a:latin typeface="SP SUAN DUSIT" panose="02000000000000000000" pitchFamily="2" charset="0"/>
                <a:cs typeface="SP SUAN DUSIT" panose="02000000000000000000" pitchFamily="2" charset="0"/>
              </a:rPr>
              <a:t>Apple ID, Siri </a:t>
            </a:r>
            <a:r>
              <a:rPr lang="th-TH" sz="3600" dirty="0">
                <a:solidFill>
                  <a:srgbClr val="FF0000"/>
                </a:solidFill>
                <a:latin typeface="SP SUAN DUSIT" panose="02000000000000000000" pitchFamily="2" charset="0"/>
                <a:cs typeface="SP SUAN DUSIT" panose="02000000000000000000" pitchFamily="2" charset="0"/>
              </a:rPr>
              <a:t>ก็เป็นอันเสร็จสิ้น</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1461246" y="2139762"/>
            <a:ext cx="6660777" cy="4192721"/>
          </a:xfrm>
          <a:prstGeom prst="rect">
            <a:avLst/>
          </a:prstGeom>
        </p:spPr>
      </p:pic>
    </p:spTree>
    <p:extLst>
      <p:ext uri="{BB962C8B-B14F-4D97-AF65-F5344CB8AC3E}">
        <p14:creationId xmlns:p14="http://schemas.microsoft.com/office/powerpoint/2010/main" val="692023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1022107" cy="720166"/>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10) หน้าตาของ </a:t>
            </a:r>
            <a:r>
              <a:rPr lang="en-US" dirty="0" err="1">
                <a:solidFill>
                  <a:srgbClr val="FF0000"/>
                </a:solidFill>
                <a:latin typeface="SP SUAN DUSIT" panose="02000000000000000000" pitchFamily="2" charset="0"/>
                <a:cs typeface="SP SUAN DUSIT" panose="02000000000000000000" pitchFamily="2" charset="0"/>
              </a:rPr>
              <a:t>macOS</a:t>
            </a:r>
            <a:r>
              <a:rPr lang="en-US" dirty="0">
                <a:solidFill>
                  <a:srgbClr val="FF0000"/>
                </a:solidFill>
                <a:latin typeface="SP SUAN DUSIT" panose="02000000000000000000" pitchFamily="2" charset="0"/>
                <a:cs typeface="SP SUAN DUSIT" panose="02000000000000000000" pitchFamily="2" charset="0"/>
              </a:rPr>
              <a:t> High Sierra</a:t>
            </a:r>
            <a:endParaRPr lang="th-TH"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2124635" y="1649245"/>
            <a:ext cx="6816547" cy="4345341"/>
          </a:xfrm>
          <a:prstGeom prst="rect">
            <a:avLst/>
          </a:prstGeom>
        </p:spPr>
      </p:pic>
    </p:spTree>
    <p:extLst>
      <p:ext uri="{BB962C8B-B14F-4D97-AF65-F5344CB8AC3E}">
        <p14:creationId xmlns:p14="http://schemas.microsoft.com/office/powerpoint/2010/main" val="3055027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p:txBody>
          <a:bodyPr>
            <a:normAutofit/>
          </a:bodyPr>
          <a:lstStyle/>
          <a:p>
            <a:r>
              <a:rPr lang="th-TH" sz="4400" dirty="0" smtClean="0">
                <a:solidFill>
                  <a:schemeClr val="accent5">
                    <a:lumMod val="75000"/>
                  </a:schemeClr>
                </a:solidFill>
                <a:latin typeface="SP SUAN DUSIT" panose="02000000000000000000" pitchFamily="2" charset="0"/>
                <a:cs typeface="SP SUAN DUSIT" panose="02000000000000000000" pitchFamily="2" charset="0"/>
              </a:rPr>
              <a:t>4. </a:t>
            </a:r>
            <a:r>
              <a:rPr lang="th-TH" sz="4400" dirty="0">
                <a:solidFill>
                  <a:schemeClr val="accent5">
                    <a:lumMod val="75000"/>
                  </a:schemeClr>
                </a:solidFill>
                <a:latin typeface="SP SUAN DUSIT" panose="02000000000000000000" pitchFamily="2" charset="0"/>
                <a:cs typeface="SP SUAN DUSIT" panose="02000000000000000000" pitchFamily="2" charset="0"/>
              </a:rPr>
              <a:t>การติดตั้งระบบปฏิบัติการ </a:t>
            </a:r>
            <a:r>
              <a:rPr lang="en-US" sz="4400" dirty="0">
                <a:solidFill>
                  <a:schemeClr val="accent5">
                    <a:lumMod val="75000"/>
                  </a:schemeClr>
                </a:solidFill>
                <a:latin typeface="SP SUAN DUSIT" panose="02000000000000000000" pitchFamily="2" charset="0"/>
                <a:cs typeface="SP SUAN DUSIT" panose="02000000000000000000" pitchFamily="2" charset="0"/>
              </a:rPr>
              <a:t>Windows Server 2016</a:t>
            </a:r>
            <a:endParaRPr lang="th-TH" sz="4400" dirty="0">
              <a:solidFill>
                <a:schemeClr val="accent5">
                  <a:lumMod val="75000"/>
                </a:schemeClr>
              </a:solidFill>
              <a:latin typeface="SP SUAN DUSIT" panose="02000000000000000000" pitchFamily="2" charset="0"/>
              <a:cs typeface="SP SUAN DUSIT" panose="02000000000000000000" pitchFamily="2" charset="0"/>
            </a:endParaRPr>
          </a:p>
        </p:txBody>
      </p:sp>
      <p:sp>
        <p:nvSpPr>
          <p:cNvPr id="3" name="ตัวแทนเนื้อหา 2">
            <a:extLst>
              <a:ext uri="{FF2B5EF4-FFF2-40B4-BE49-F238E27FC236}">
                <a16:creationId xmlns:a16="http://schemas.microsoft.com/office/drawing/2014/main" xmlns="" id="{0AE0A252-5E8B-4276-8D6A-556B552991E8}"/>
              </a:ext>
            </a:extLst>
          </p:cNvPr>
          <p:cNvSpPr>
            <a:spLocks noGrp="1"/>
          </p:cNvSpPr>
          <p:nvPr>
            <p:ph idx="1"/>
          </p:nvPr>
        </p:nvSpPr>
        <p:spPr>
          <a:xfrm>
            <a:off x="609601" y="1609416"/>
            <a:ext cx="10755085" cy="4631727"/>
          </a:xfrm>
          <a:noFill/>
        </p:spPr>
        <p:txBody>
          <a:bodyPr>
            <a:normAutofit/>
          </a:bodyPr>
          <a:lstStyle/>
          <a:p>
            <a:pPr marL="0" lvl="0" indent="0" algn="thaiDist">
              <a:buNone/>
            </a:pPr>
            <a:r>
              <a:rPr lang="en-US" sz="3200" b="1" dirty="0">
                <a:latin typeface="SP SUAN DUSIT" panose="02000000000000000000" pitchFamily="2" charset="0"/>
                <a:cs typeface="SP SUAN DUSIT" panose="02000000000000000000" pitchFamily="2" charset="0"/>
              </a:rPr>
              <a:t> </a:t>
            </a:r>
            <a:r>
              <a:rPr lang="en-US" sz="3200" b="1" dirty="0" smtClean="0">
                <a:latin typeface="SP SUAN DUSIT" panose="02000000000000000000" pitchFamily="2" charset="0"/>
                <a:cs typeface="SP SUAN DUSIT" panose="02000000000000000000" pitchFamily="2" charset="0"/>
              </a:rPr>
              <a:t>     Windows </a:t>
            </a:r>
            <a:r>
              <a:rPr lang="en-US" sz="3200" b="1" dirty="0">
                <a:latin typeface="SP SUAN DUSIT" panose="02000000000000000000" pitchFamily="2" charset="0"/>
                <a:cs typeface="SP SUAN DUSIT" panose="02000000000000000000" pitchFamily="2" charset="0"/>
              </a:rPr>
              <a:t>Server 2016 </a:t>
            </a:r>
            <a:r>
              <a:rPr lang="th-TH" sz="3200" b="1" dirty="0">
                <a:latin typeface="SP SUAN DUSIT" panose="02000000000000000000" pitchFamily="2" charset="0"/>
                <a:cs typeface="SP SUAN DUSIT" panose="02000000000000000000" pitchFamily="2" charset="0"/>
              </a:rPr>
              <a:t>คือ ระบบปฏิบัติการสำหรับเครื่อง</a:t>
            </a:r>
            <a:r>
              <a:rPr lang="th-TH" sz="3200" b="1" dirty="0" err="1">
                <a:latin typeface="SP SUAN DUSIT" panose="02000000000000000000" pitchFamily="2" charset="0"/>
                <a:cs typeface="SP SUAN DUSIT" panose="02000000000000000000" pitchFamily="2" charset="0"/>
              </a:rPr>
              <a:t>เชิร์ฟเวอร์</a:t>
            </a:r>
            <a:r>
              <a:rPr lang="th-TH" sz="3200" b="1" dirty="0">
                <a:latin typeface="SP SUAN DUSIT" panose="02000000000000000000" pitchFamily="2" charset="0"/>
                <a:cs typeface="SP SUAN DUSIT" panose="02000000000000000000" pitchFamily="2" charset="0"/>
              </a:rPr>
              <a:t> ที่ช่วยเพิ่ม</a:t>
            </a:r>
            <a:r>
              <a:rPr lang="th-TH" sz="3200" b="1" dirty="0" smtClean="0">
                <a:latin typeface="SP SUAN DUSIT" panose="02000000000000000000" pitchFamily="2" charset="0"/>
                <a:cs typeface="SP SUAN DUSIT" panose="02000000000000000000" pitchFamily="2" charset="0"/>
              </a:rPr>
              <a:t>ประสิทธิภาพ ให้กับ </a:t>
            </a:r>
            <a:r>
              <a:rPr lang="en-US" sz="3200" b="1" dirty="0" smtClean="0">
                <a:latin typeface="SP SUAN DUSIT" panose="02000000000000000000" pitchFamily="2" charset="0"/>
                <a:cs typeface="SP SUAN DUSIT" panose="02000000000000000000" pitchFamily="2" charset="0"/>
              </a:rPr>
              <a:t>Data Center </a:t>
            </a:r>
            <a:r>
              <a:rPr lang="th-TH" sz="3200" b="1" dirty="0" smtClean="0">
                <a:latin typeface="SP SUAN DUSIT" panose="02000000000000000000" pitchFamily="2" charset="0"/>
                <a:cs typeface="SP SUAN DUSIT" panose="02000000000000000000" pitchFamily="2" charset="0"/>
              </a:rPr>
              <a:t>ใน</a:t>
            </a:r>
            <a:r>
              <a:rPr lang="th-TH" sz="3200" b="1" dirty="0">
                <a:latin typeface="SP SUAN DUSIT" panose="02000000000000000000" pitchFamily="2" charset="0"/>
                <a:cs typeface="SP SUAN DUSIT" panose="02000000000000000000" pitchFamily="2" charset="0"/>
              </a:rPr>
              <a:t>ด้านกระบวนการพัฒนาแอปพลิเคชั่น รองรับปริมาณข้อมูลได้มาก</a:t>
            </a:r>
            <a:r>
              <a:rPr lang="th-TH" sz="3200" b="1" dirty="0" smtClean="0">
                <a:latin typeface="SP SUAN DUSIT" panose="02000000000000000000" pitchFamily="2" charset="0"/>
                <a:cs typeface="SP SUAN DUSIT" panose="02000000000000000000" pitchFamily="2" charset="0"/>
              </a:rPr>
              <a:t>ขึ้นประมวลผล </a:t>
            </a:r>
            <a:r>
              <a:rPr lang="th-TH" sz="3200" b="1" dirty="0">
                <a:latin typeface="SP SUAN DUSIT" panose="02000000000000000000" pitchFamily="2" charset="0"/>
                <a:cs typeface="SP SUAN DUSIT" panose="02000000000000000000" pitchFamily="2" charset="0"/>
              </a:rPr>
              <a:t>ข้อมูลจำนวนมากได้ และใช้งานคู่กับอุปกรณ์พกพาและอุปกรณ์ </a:t>
            </a:r>
            <a:r>
              <a:rPr lang="en-US" sz="3200" b="1" dirty="0">
                <a:latin typeface="SP SUAN DUSIT" panose="02000000000000000000" pitchFamily="2" charset="0"/>
                <a:cs typeface="SP SUAN DUSIT" panose="02000000000000000000" pitchFamily="2" charset="0"/>
              </a:rPr>
              <a:t>IOT </a:t>
            </a:r>
            <a:r>
              <a:rPr lang="en-US" sz="3200" b="1" dirty="0" smtClean="0">
                <a:latin typeface="SP SUAN DUSIT" panose="02000000000000000000" pitchFamily="2" charset="0"/>
                <a:cs typeface="SP SUAN DUSIT" panose="02000000000000000000" pitchFamily="2" charset="0"/>
              </a:rPr>
              <a:t>(Internet </a:t>
            </a:r>
            <a:r>
              <a:rPr lang="en-US" sz="3200" b="1" dirty="0">
                <a:latin typeface="SP SUAN DUSIT" panose="02000000000000000000" pitchFamily="2" charset="0"/>
                <a:cs typeface="SP SUAN DUSIT" panose="02000000000000000000" pitchFamily="2" charset="0"/>
              </a:rPr>
              <a:t>of Things) </a:t>
            </a:r>
            <a:r>
              <a:rPr lang="th-TH" sz="3200" b="1" dirty="0">
                <a:latin typeface="SP SUAN DUSIT" panose="02000000000000000000" pitchFamily="2" charset="0"/>
                <a:cs typeface="SP SUAN DUSIT" panose="02000000000000000000" pitchFamily="2" charset="0"/>
              </a:rPr>
              <a:t>ได้</a:t>
            </a:r>
            <a:r>
              <a:rPr lang="th-TH" sz="3200" b="1" dirty="0" smtClean="0">
                <a:latin typeface="SP SUAN DUSIT" panose="02000000000000000000" pitchFamily="2" charset="0"/>
                <a:cs typeface="SP SUAN DUSIT" panose="02000000000000000000" pitchFamily="2" charset="0"/>
              </a:rPr>
              <a:t>อย่างคล่องตัว </a:t>
            </a:r>
            <a:r>
              <a:rPr lang="th-TH" sz="3200" b="1" dirty="0">
                <a:latin typeface="SP SUAN DUSIT" panose="02000000000000000000" pitchFamily="2" charset="0"/>
                <a:cs typeface="SP SUAN DUSIT" panose="02000000000000000000" pitchFamily="2" charset="0"/>
              </a:rPr>
              <a:t>สามารถเชื่อมต่อระหว่าง </a:t>
            </a:r>
            <a:r>
              <a:rPr lang="en-US" sz="3200" b="1" dirty="0">
                <a:latin typeface="SP SUAN DUSIT" panose="02000000000000000000" pitchFamily="2" charset="0"/>
                <a:cs typeface="SP SUAN DUSIT" panose="02000000000000000000" pitchFamily="2" charset="0"/>
              </a:rPr>
              <a:t>Data Center </a:t>
            </a:r>
            <a:r>
              <a:rPr lang="th-TH" sz="3200" b="1" dirty="0">
                <a:latin typeface="SP SUAN DUSIT" panose="02000000000000000000" pitchFamily="2" charset="0"/>
                <a:cs typeface="SP SUAN DUSIT" panose="02000000000000000000" pitchFamily="2" charset="0"/>
              </a:rPr>
              <a:t>กับ </a:t>
            </a:r>
            <a:r>
              <a:rPr lang="en-US" sz="3200" b="1" dirty="0">
                <a:latin typeface="SP SUAN DUSIT" panose="02000000000000000000" pitchFamily="2" charset="0"/>
                <a:cs typeface="SP SUAN DUSIT" panose="02000000000000000000" pitchFamily="2" charset="0"/>
              </a:rPr>
              <a:t>Microsoft Azure </a:t>
            </a:r>
            <a:r>
              <a:rPr lang="th-TH" sz="3200" b="1" dirty="0">
                <a:latin typeface="SP SUAN DUSIT" panose="02000000000000000000" pitchFamily="2" charset="0"/>
                <a:cs typeface="SP SUAN DUSIT" panose="02000000000000000000" pitchFamily="2" charset="0"/>
              </a:rPr>
              <a:t>ทั้งยังโอนย้ายโครงสร้าง</a:t>
            </a:r>
            <a:r>
              <a:rPr lang="th-TH" sz="3200" b="1" dirty="0" smtClean="0">
                <a:latin typeface="SP SUAN DUSIT" panose="02000000000000000000" pitchFamily="2" charset="0"/>
                <a:cs typeface="SP SUAN DUSIT" panose="02000000000000000000" pitchFamily="2" charset="0"/>
              </a:rPr>
              <a:t>พื้นฐาน (</a:t>
            </a:r>
            <a:r>
              <a:rPr lang="en-US" sz="3200" b="1" dirty="0" smtClean="0">
                <a:latin typeface="SP SUAN DUSIT" panose="02000000000000000000" pitchFamily="2" charset="0"/>
                <a:cs typeface="SP SUAN DUSIT" panose="02000000000000000000" pitchFamily="2" charset="0"/>
              </a:rPr>
              <a:t>Infrastructure)</a:t>
            </a:r>
            <a:r>
              <a:rPr lang="th-TH" sz="3200" b="1" dirty="0" smtClean="0">
                <a:latin typeface="SP SUAN DUSIT" panose="02000000000000000000" pitchFamily="2" charset="0"/>
                <a:cs typeface="SP SUAN DUSIT" panose="02000000000000000000" pitchFamily="2" charset="0"/>
              </a:rPr>
              <a:t> และ</a:t>
            </a:r>
            <a:r>
              <a:rPr lang="th-TH" sz="3200" b="1" dirty="0">
                <a:latin typeface="SP SUAN DUSIT" panose="02000000000000000000" pitchFamily="2" charset="0"/>
                <a:cs typeface="SP SUAN DUSIT" panose="02000000000000000000" pitchFamily="2" charset="0"/>
              </a:rPr>
              <a:t>แอปพลิเคชั่นได้อย่างสะดวกและปลอดภัยในรูปแบบ</a:t>
            </a:r>
            <a:r>
              <a:rPr lang="th-TH" sz="3200" b="1" dirty="0" err="1">
                <a:latin typeface="SP SUAN DUSIT" panose="02000000000000000000" pitchFamily="2" charset="0"/>
                <a:cs typeface="SP SUAN DUSIT" panose="02000000000000000000" pitchFamily="2" charset="0"/>
              </a:rPr>
              <a:t>ไฮบริดคลาวด์</a:t>
            </a:r>
            <a:r>
              <a:rPr lang="th-TH" sz="3200" b="1" dirty="0">
                <a:latin typeface="SP SUAN DUSIT" panose="02000000000000000000" pitchFamily="2" charset="0"/>
                <a:cs typeface="SP SUAN DUSIT" panose="02000000000000000000" pitchFamily="2" charset="0"/>
              </a:rPr>
              <a:t> (</a:t>
            </a:r>
            <a:r>
              <a:rPr lang="en-US" sz="3200" b="1" dirty="0">
                <a:latin typeface="SP SUAN DUSIT" panose="02000000000000000000" pitchFamily="2" charset="0"/>
                <a:cs typeface="SP SUAN DUSIT" panose="02000000000000000000" pitchFamily="2" charset="0"/>
              </a:rPr>
              <a:t>Hybrid Cloud)</a:t>
            </a:r>
            <a:endParaRPr lang="th-TH" sz="3200" b="1" u="sng" dirty="0">
              <a:solidFill>
                <a:srgbClr val="FF0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920624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6813177" cy="2172448"/>
          </a:xfrm>
        </p:spPr>
        <p:txBody>
          <a:bodyPr>
            <a:noAutofit/>
          </a:bodyPr>
          <a:lstStyle/>
          <a:p>
            <a:r>
              <a:rPr lang="th-TH" sz="2800" dirty="0">
                <a:solidFill>
                  <a:srgbClr val="FF0000"/>
                </a:solidFill>
                <a:latin typeface="SP SUAN DUSIT" panose="02000000000000000000" pitchFamily="2" charset="0"/>
                <a:cs typeface="SP SUAN DUSIT" panose="02000000000000000000" pitchFamily="2" charset="0"/>
              </a:rPr>
              <a:t>1) เลือกการตั้งค่าภาษา ตามตัวอย่างดังนี้</a:t>
            </a:r>
            <a:br>
              <a:rPr lang="th-TH" sz="2800" dirty="0">
                <a:solidFill>
                  <a:srgbClr val="FF0000"/>
                </a:solidFill>
                <a:latin typeface="SP SUAN DUSIT" panose="02000000000000000000" pitchFamily="2" charset="0"/>
                <a:cs typeface="SP SUAN DUSIT" panose="02000000000000000000" pitchFamily="2" charset="0"/>
              </a:rPr>
            </a:br>
            <a:r>
              <a:rPr lang="en-US" sz="2800" dirty="0">
                <a:solidFill>
                  <a:srgbClr val="FF0000"/>
                </a:solidFill>
                <a:latin typeface="SP SUAN DUSIT" panose="02000000000000000000" pitchFamily="2" charset="0"/>
                <a:cs typeface="SP SUAN DUSIT" panose="02000000000000000000" pitchFamily="2" charset="0"/>
              </a:rPr>
              <a:t>Language to install: </a:t>
            </a:r>
            <a:r>
              <a:rPr lang="en-US" sz="2800" dirty="0">
                <a:solidFill>
                  <a:srgbClr val="002060"/>
                </a:solidFill>
                <a:latin typeface="SP SUAN DUSIT" panose="02000000000000000000" pitchFamily="2" charset="0"/>
                <a:cs typeface="SP SUAN DUSIT" panose="02000000000000000000" pitchFamily="2" charset="0"/>
              </a:rPr>
              <a:t>English</a:t>
            </a:r>
            <a:r>
              <a:rPr lang="en-US" sz="2800" dirty="0">
                <a:solidFill>
                  <a:srgbClr val="FF0000"/>
                </a:solidFill>
                <a:latin typeface="SP SUAN DUSIT" panose="02000000000000000000" pitchFamily="2" charset="0"/>
                <a:cs typeface="SP SUAN DUSIT" panose="02000000000000000000" pitchFamily="2" charset="0"/>
              </a:rPr>
              <a:t/>
            </a:r>
            <a:br>
              <a:rPr lang="en-US" sz="2800" dirty="0">
                <a:solidFill>
                  <a:srgbClr val="FF0000"/>
                </a:solidFill>
                <a:latin typeface="SP SUAN DUSIT" panose="02000000000000000000" pitchFamily="2" charset="0"/>
                <a:cs typeface="SP SUAN DUSIT" panose="02000000000000000000" pitchFamily="2" charset="0"/>
              </a:rPr>
            </a:br>
            <a:r>
              <a:rPr lang="en-US" sz="2800" dirty="0">
                <a:solidFill>
                  <a:srgbClr val="FF0000"/>
                </a:solidFill>
                <a:latin typeface="SP SUAN DUSIT" panose="02000000000000000000" pitchFamily="2" charset="0"/>
                <a:cs typeface="SP SUAN DUSIT" panose="02000000000000000000" pitchFamily="2" charset="0"/>
              </a:rPr>
              <a:t>Time and currency format: </a:t>
            </a:r>
            <a:r>
              <a:rPr lang="en-US" sz="2800" dirty="0">
                <a:solidFill>
                  <a:srgbClr val="002060"/>
                </a:solidFill>
                <a:latin typeface="SP SUAN DUSIT" panose="02000000000000000000" pitchFamily="2" charset="0"/>
                <a:cs typeface="SP SUAN DUSIT" panose="02000000000000000000" pitchFamily="2" charset="0"/>
              </a:rPr>
              <a:t>English (United States)</a:t>
            </a:r>
            <a:br>
              <a:rPr lang="en-US" sz="2800" dirty="0">
                <a:solidFill>
                  <a:srgbClr val="002060"/>
                </a:solidFill>
                <a:latin typeface="SP SUAN DUSIT" panose="02000000000000000000" pitchFamily="2" charset="0"/>
                <a:cs typeface="SP SUAN DUSIT" panose="02000000000000000000" pitchFamily="2" charset="0"/>
              </a:rPr>
            </a:br>
            <a:r>
              <a:rPr lang="ko-KR" altLang="en-US" sz="2800" dirty="0">
                <a:solidFill>
                  <a:srgbClr val="FF0000"/>
                </a:solidFill>
                <a:latin typeface="SP SUAN DUSIT" panose="02000000000000000000" pitchFamily="2" charset="0"/>
                <a:cs typeface="SP SUAN DUSIT" panose="02000000000000000000" pitchFamily="2" charset="0"/>
              </a:rPr>
              <a:t>ㆍ</a:t>
            </a:r>
            <a:r>
              <a:rPr lang="en-US" sz="2800" dirty="0">
                <a:solidFill>
                  <a:srgbClr val="FF0000"/>
                </a:solidFill>
                <a:latin typeface="SP SUAN DUSIT" panose="02000000000000000000" pitchFamily="2" charset="0"/>
                <a:cs typeface="SP SUAN DUSIT" panose="02000000000000000000" pitchFamily="2" charset="0"/>
              </a:rPr>
              <a:t>Keyboard or input method: </a:t>
            </a:r>
            <a:r>
              <a:rPr lang="en-US" sz="2800" dirty="0">
                <a:solidFill>
                  <a:srgbClr val="009999"/>
                </a:solidFill>
                <a:latin typeface="SP SUAN DUSIT" panose="02000000000000000000" pitchFamily="2" charset="0"/>
                <a:cs typeface="SP SUAN DUSIT" panose="02000000000000000000" pitchFamily="2" charset="0"/>
              </a:rPr>
              <a:t>US</a:t>
            </a:r>
            <a:r>
              <a:rPr lang="en-US" sz="2800" dirty="0">
                <a:solidFill>
                  <a:srgbClr val="FF0000"/>
                </a:solidFill>
                <a:latin typeface="SP SUAN DUSIT" panose="02000000000000000000" pitchFamily="2" charset="0"/>
                <a:cs typeface="SP SUAN DUSIT" panose="02000000000000000000" pitchFamily="2" charset="0"/>
              </a:rPr>
              <a:t/>
            </a:r>
            <a:br>
              <a:rPr lang="en-US" sz="2800" dirty="0">
                <a:solidFill>
                  <a:srgbClr val="FF0000"/>
                </a:solidFill>
                <a:latin typeface="SP SUAN DUSIT" panose="02000000000000000000" pitchFamily="2" charset="0"/>
                <a:cs typeface="SP SUAN DUSIT" panose="02000000000000000000" pitchFamily="2" charset="0"/>
              </a:rPr>
            </a:br>
            <a:r>
              <a:rPr lang="th-TH" sz="2800" dirty="0">
                <a:solidFill>
                  <a:srgbClr val="FF0000"/>
                </a:solidFill>
                <a:latin typeface="SP SUAN DUSIT" panose="02000000000000000000" pitchFamily="2" charset="0"/>
                <a:cs typeface="SP SUAN DUSIT" panose="02000000000000000000" pitchFamily="2" charset="0"/>
              </a:rPr>
              <a:t>จากนั้นคลิก </a:t>
            </a:r>
            <a:r>
              <a:rPr lang="en-US" sz="2800" dirty="0">
                <a:solidFill>
                  <a:srgbClr val="009999"/>
                </a:solidFill>
                <a:latin typeface="SP SUAN DUSIT" panose="02000000000000000000" pitchFamily="2" charset="0"/>
                <a:cs typeface="SP SUAN DUSIT" panose="02000000000000000000" pitchFamily="2" charset="0"/>
              </a:rPr>
              <a:t>Next</a:t>
            </a:r>
            <a:endParaRPr lang="th-TH" sz="2800" dirty="0">
              <a:solidFill>
                <a:srgbClr val="009999"/>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887507" y="3280521"/>
            <a:ext cx="4461344" cy="3241303"/>
          </a:xfrm>
          <a:prstGeom prst="rect">
            <a:avLst/>
          </a:prstGeom>
        </p:spPr>
      </p:pic>
      <p:sp>
        <p:nvSpPr>
          <p:cNvPr id="5" name="ชื่อเรื่อง 1">
            <a:extLst>
              <a:ext uri="{FF2B5EF4-FFF2-40B4-BE49-F238E27FC236}">
                <a16:creationId xmlns:a16="http://schemas.microsoft.com/office/drawing/2014/main" xmlns="" id="{47A3D295-6650-45B7-A66A-FAF9C9D5B798}"/>
              </a:ext>
            </a:extLst>
          </p:cNvPr>
          <p:cNvSpPr txBox="1">
            <a:spLocks/>
          </p:cNvSpPr>
          <p:nvPr/>
        </p:nvSpPr>
        <p:spPr>
          <a:xfrm>
            <a:off x="7324165" y="709705"/>
            <a:ext cx="4307542" cy="540871"/>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2800" dirty="0" smtClean="0">
                <a:solidFill>
                  <a:srgbClr val="FF0000"/>
                </a:solidFill>
                <a:latin typeface="SP SUAN DUSIT" panose="02000000000000000000" pitchFamily="2" charset="0"/>
                <a:cs typeface="SP SUAN DUSIT" panose="02000000000000000000" pitchFamily="2" charset="0"/>
              </a:rPr>
              <a:t/>
            </a:r>
            <a:br>
              <a:rPr lang="en-US" sz="2800" dirty="0" smtClean="0">
                <a:solidFill>
                  <a:srgbClr val="FF0000"/>
                </a:solidFill>
                <a:latin typeface="SP SUAN DUSIT" panose="02000000000000000000" pitchFamily="2" charset="0"/>
                <a:cs typeface="SP SUAN DUSIT" panose="02000000000000000000" pitchFamily="2" charset="0"/>
              </a:rPr>
            </a:br>
            <a:r>
              <a:rPr lang="th-TH" sz="2800" dirty="0">
                <a:solidFill>
                  <a:srgbClr val="FF0000"/>
                </a:solidFill>
                <a:latin typeface="SP SUAN DUSIT" panose="02000000000000000000" pitchFamily="2" charset="0"/>
                <a:cs typeface="SP SUAN DUSIT" panose="02000000000000000000" pitchFamily="2" charset="0"/>
              </a:rPr>
              <a:t>2) คลิก </a:t>
            </a:r>
            <a:r>
              <a:rPr lang="en-US" sz="2800" dirty="0">
                <a:solidFill>
                  <a:srgbClr val="FF0000"/>
                </a:solidFill>
                <a:latin typeface="SP SUAN DUSIT" panose="02000000000000000000" pitchFamily="2" charset="0"/>
                <a:cs typeface="SP SUAN DUSIT" panose="02000000000000000000" pitchFamily="2" charset="0"/>
              </a:rPr>
              <a:t>Install now</a:t>
            </a:r>
            <a:endParaRPr lang="th-TH" sz="2800" dirty="0">
              <a:solidFill>
                <a:srgbClr val="009999"/>
              </a:solidFill>
              <a:latin typeface="SP SUAN DUSIT" panose="02000000000000000000" pitchFamily="2" charset="0"/>
              <a:cs typeface="SP SUAN DUSIT" panose="02000000000000000000" pitchFamily="2" charset="0"/>
            </a:endParaRPr>
          </a:p>
        </p:txBody>
      </p:sp>
      <p:pic>
        <p:nvPicPr>
          <p:cNvPr id="6" name="Picture 5"/>
          <p:cNvPicPr>
            <a:picLocks noChangeAspect="1"/>
          </p:cNvPicPr>
          <p:nvPr/>
        </p:nvPicPr>
        <p:blipFill>
          <a:blip r:embed="rId3"/>
          <a:stretch>
            <a:fillRect/>
          </a:stretch>
        </p:blipFill>
        <p:spPr>
          <a:xfrm>
            <a:off x="7324165" y="1444577"/>
            <a:ext cx="4585728" cy="3287527"/>
          </a:xfrm>
          <a:prstGeom prst="rect">
            <a:avLst/>
          </a:prstGeom>
        </p:spPr>
      </p:pic>
    </p:spTree>
    <p:extLst>
      <p:ext uri="{BB962C8B-B14F-4D97-AF65-F5344CB8AC3E}">
        <p14:creationId xmlns:p14="http://schemas.microsoft.com/office/powerpoint/2010/main" val="3517136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449729"/>
            <a:ext cx="11250707" cy="2064872"/>
          </a:xfrm>
        </p:spPr>
        <p:txBody>
          <a:bodyPr>
            <a:noAutofit/>
          </a:bodyPr>
          <a:lstStyle/>
          <a:p>
            <a:r>
              <a:rPr lang="th-TH" sz="2800" dirty="0">
                <a:solidFill>
                  <a:srgbClr val="FF0000"/>
                </a:solidFill>
                <a:latin typeface="SP SUAN DUSIT" panose="02000000000000000000" pitchFamily="2" charset="0"/>
                <a:cs typeface="SP SUAN DUSIT" panose="02000000000000000000" pitchFamily="2" charset="0"/>
              </a:rPr>
              <a:t>3) เลือก</a:t>
            </a:r>
            <a:r>
              <a:rPr lang="th-TH" sz="2800" dirty="0" err="1">
                <a:solidFill>
                  <a:srgbClr val="FF0000"/>
                </a:solidFill>
                <a:latin typeface="SP SUAN DUSIT" panose="02000000000000000000" pitchFamily="2" charset="0"/>
                <a:cs typeface="SP SUAN DUSIT" panose="02000000000000000000" pitchFamily="2" charset="0"/>
              </a:rPr>
              <a:t>เวอร์ชั่น</a:t>
            </a:r>
            <a:r>
              <a:rPr lang="th-TH" sz="2800" dirty="0">
                <a:solidFill>
                  <a:srgbClr val="FF0000"/>
                </a:solidFill>
                <a:latin typeface="SP SUAN DUSIT" panose="02000000000000000000" pitchFamily="2" charset="0"/>
                <a:cs typeface="SP SUAN DUSIT" panose="02000000000000000000" pitchFamily="2" charset="0"/>
              </a:rPr>
              <a:t>ที่ต้องการติดตั้งซึ่งมี 4 </a:t>
            </a:r>
            <a:r>
              <a:rPr lang="th-TH" sz="2800" dirty="0" err="1">
                <a:solidFill>
                  <a:srgbClr val="FF0000"/>
                </a:solidFill>
                <a:latin typeface="SP SUAN DUSIT" panose="02000000000000000000" pitchFamily="2" charset="0"/>
                <a:cs typeface="SP SUAN DUSIT" panose="02000000000000000000" pitchFamily="2" charset="0"/>
              </a:rPr>
              <a:t>เวอร์ชั่น</a:t>
            </a:r>
            <a:r>
              <a:rPr lang="th-TH" sz="2800" dirty="0">
                <a:solidFill>
                  <a:srgbClr val="FF0000"/>
                </a:solidFill>
                <a:latin typeface="SP SUAN DUSIT" panose="02000000000000000000" pitchFamily="2" charset="0"/>
                <a:cs typeface="SP SUAN DUSIT" panose="02000000000000000000" pitchFamily="2" charset="0"/>
              </a:rPr>
              <a:t>ด้วยกันคือ</a:t>
            </a:r>
            <a:br>
              <a:rPr lang="th-TH" sz="2800" dirty="0">
                <a:solidFill>
                  <a:srgbClr val="FF0000"/>
                </a:solidFill>
                <a:latin typeface="SP SUAN DUSIT" panose="02000000000000000000" pitchFamily="2" charset="0"/>
                <a:cs typeface="SP SUAN DUSIT" panose="02000000000000000000" pitchFamily="2" charset="0"/>
              </a:rPr>
            </a:br>
            <a:r>
              <a:rPr lang="ko-KR" altLang="en-US" sz="2000" dirty="0">
                <a:solidFill>
                  <a:srgbClr val="00B0F0"/>
                </a:solidFill>
                <a:latin typeface="SP SUAN DUSIT" panose="02000000000000000000" pitchFamily="2" charset="0"/>
                <a:cs typeface="SP SUAN DUSIT" panose="02000000000000000000" pitchFamily="2" charset="0"/>
              </a:rPr>
              <a:t>ㆍ</a:t>
            </a:r>
            <a:r>
              <a:rPr lang="en-US" sz="2000" dirty="0">
                <a:solidFill>
                  <a:srgbClr val="00B0F0"/>
                </a:solidFill>
                <a:latin typeface="SP SUAN DUSIT" panose="02000000000000000000" pitchFamily="2" charset="0"/>
                <a:cs typeface="SP SUAN DUSIT" panose="02000000000000000000" pitchFamily="2" charset="0"/>
              </a:rPr>
              <a:t>Windows Server 2016 Standard Evaluation</a:t>
            </a:r>
            <a:br>
              <a:rPr lang="en-US" sz="2000" dirty="0">
                <a:solidFill>
                  <a:srgbClr val="00B0F0"/>
                </a:solidFill>
                <a:latin typeface="SP SUAN DUSIT" panose="02000000000000000000" pitchFamily="2" charset="0"/>
                <a:cs typeface="SP SUAN DUSIT" panose="02000000000000000000" pitchFamily="2" charset="0"/>
              </a:rPr>
            </a:br>
            <a:r>
              <a:rPr lang="ko-KR" altLang="en-US" sz="2000" dirty="0">
                <a:solidFill>
                  <a:srgbClr val="00B0F0"/>
                </a:solidFill>
                <a:latin typeface="SP SUAN DUSIT" panose="02000000000000000000" pitchFamily="2" charset="0"/>
                <a:cs typeface="SP SUAN DUSIT" panose="02000000000000000000" pitchFamily="2" charset="0"/>
              </a:rPr>
              <a:t>ㆍ</a:t>
            </a:r>
            <a:r>
              <a:rPr lang="en-US" sz="2000" dirty="0">
                <a:solidFill>
                  <a:srgbClr val="00B0F0"/>
                </a:solidFill>
                <a:latin typeface="SP SUAN DUSIT" panose="02000000000000000000" pitchFamily="2" charset="0"/>
                <a:cs typeface="SP SUAN DUSIT" panose="02000000000000000000" pitchFamily="2" charset="0"/>
              </a:rPr>
              <a:t>Windows Server 2016 Standard Evaluation (Desktop Experience)</a:t>
            </a:r>
            <a:br>
              <a:rPr lang="en-US" sz="2000" dirty="0">
                <a:solidFill>
                  <a:srgbClr val="00B0F0"/>
                </a:solidFill>
                <a:latin typeface="SP SUAN DUSIT" panose="02000000000000000000" pitchFamily="2" charset="0"/>
                <a:cs typeface="SP SUAN DUSIT" panose="02000000000000000000" pitchFamily="2" charset="0"/>
              </a:rPr>
            </a:br>
            <a:r>
              <a:rPr lang="ko-KR" altLang="en-US" sz="2000" dirty="0">
                <a:solidFill>
                  <a:srgbClr val="00B0F0"/>
                </a:solidFill>
                <a:latin typeface="SP SUAN DUSIT" panose="02000000000000000000" pitchFamily="2" charset="0"/>
                <a:cs typeface="SP SUAN DUSIT" panose="02000000000000000000" pitchFamily="2" charset="0"/>
              </a:rPr>
              <a:t>ㆍ</a:t>
            </a:r>
            <a:r>
              <a:rPr lang="en-US" sz="2000" dirty="0">
                <a:solidFill>
                  <a:srgbClr val="00B0F0"/>
                </a:solidFill>
                <a:latin typeface="SP SUAN DUSIT" panose="02000000000000000000" pitchFamily="2" charset="0"/>
                <a:cs typeface="SP SUAN DUSIT" panose="02000000000000000000" pitchFamily="2" charset="0"/>
              </a:rPr>
              <a:t>Windows Server 2016 Datacenter Evaluation</a:t>
            </a:r>
            <a:br>
              <a:rPr lang="en-US" sz="2000" dirty="0">
                <a:solidFill>
                  <a:srgbClr val="00B0F0"/>
                </a:solidFill>
                <a:latin typeface="SP SUAN DUSIT" panose="02000000000000000000" pitchFamily="2" charset="0"/>
                <a:cs typeface="SP SUAN DUSIT" panose="02000000000000000000" pitchFamily="2" charset="0"/>
              </a:rPr>
            </a:br>
            <a:r>
              <a:rPr lang="ko-KR" altLang="en-US" sz="2000" dirty="0">
                <a:solidFill>
                  <a:srgbClr val="00B0F0"/>
                </a:solidFill>
                <a:latin typeface="SP SUAN DUSIT" panose="02000000000000000000" pitchFamily="2" charset="0"/>
                <a:cs typeface="SP SUAN DUSIT" panose="02000000000000000000" pitchFamily="2" charset="0"/>
              </a:rPr>
              <a:t>ㆍ</a:t>
            </a:r>
            <a:r>
              <a:rPr lang="en-US" sz="2000" dirty="0">
                <a:solidFill>
                  <a:srgbClr val="00B0F0"/>
                </a:solidFill>
                <a:latin typeface="SP SUAN DUSIT" panose="02000000000000000000" pitchFamily="2" charset="0"/>
                <a:cs typeface="SP SUAN DUSIT" panose="02000000000000000000" pitchFamily="2" charset="0"/>
              </a:rPr>
              <a:t>Windows Server 2016 Datacenter Evaluation (Desktop Experience)</a:t>
            </a:r>
            <a:r>
              <a:rPr lang="en-US" sz="2800" dirty="0">
                <a:solidFill>
                  <a:srgbClr val="FF0000"/>
                </a:solidFill>
                <a:latin typeface="SP SUAN DUSIT" panose="02000000000000000000" pitchFamily="2" charset="0"/>
                <a:cs typeface="SP SUAN DUSIT" panose="02000000000000000000" pitchFamily="2" charset="0"/>
              </a:rPr>
              <a:t/>
            </a:r>
            <a:br>
              <a:rPr lang="en-US" sz="2800" dirty="0">
                <a:solidFill>
                  <a:srgbClr val="FF0000"/>
                </a:solidFill>
                <a:latin typeface="SP SUAN DUSIT" panose="02000000000000000000" pitchFamily="2" charset="0"/>
                <a:cs typeface="SP SUAN DUSIT" panose="02000000000000000000" pitchFamily="2" charset="0"/>
              </a:rPr>
            </a:br>
            <a:r>
              <a:rPr lang="th-TH" sz="2400" dirty="0">
                <a:solidFill>
                  <a:srgbClr val="009999"/>
                </a:solidFill>
                <a:latin typeface="SP SUAN DUSIT" panose="02000000000000000000" pitchFamily="2" charset="0"/>
                <a:cs typeface="SP SUAN DUSIT" panose="02000000000000000000" pitchFamily="2" charset="0"/>
              </a:rPr>
              <a:t>โดยในตัวอย่างจะเลือกแบบ </a:t>
            </a:r>
            <a:r>
              <a:rPr lang="en-US" sz="2400" dirty="0">
                <a:solidFill>
                  <a:srgbClr val="009999"/>
                </a:solidFill>
                <a:latin typeface="SP SUAN DUSIT" panose="02000000000000000000" pitchFamily="2" charset="0"/>
                <a:cs typeface="SP SUAN DUSIT" panose="02000000000000000000" pitchFamily="2" charset="0"/>
              </a:rPr>
              <a:t>Windows Server 2016 Standard Evaluation (</a:t>
            </a:r>
            <a:r>
              <a:rPr lang="en-US" sz="2400" dirty="0" smtClean="0">
                <a:solidFill>
                  <a:srgbClr val="009999"/>
                </a:solidFill>
                <a:latin typeface="SP SUAN DUSIT" panose="02000000000000000000" pitchFamily="2" charset="0"/>
                <a:cs typeface="SP SUAN DUSIT" panose="02000000000000000000" pitchFamily="2" charset="0"/>
              </a:rPr>
              <a:t>Desktop Experience</a:t>
            </a:r>
            <a:r>
              <a:rPr lang="en-US" sz="2400" dirty="0">
                <a:solidFill>
                  <a:srgbClr val="009999"/>
                </a:solidFill>
                <a:latin typeface="SP SUAN DUSIT" panose="02000000000000000000" pitchFamily="2" charset="0"/>
                <a:cs typeface="SP SUAN DUSIT" panose="02000000000000000000" pitchFamily="2" charset="0"/>
              </a:rPr>
              <a:t>) </a:t>
            </a:r>
            <a:r>
              <a:rPr lang="th-TH" sz="2400" dirty="0">
                <a:solidFill>
                  <a:srgbClr val="009999"/>
                </a:solidFill>
                <a:latin typeface="SP SUAN DUSIT" panose="02000000000000000000" pitchFamily="2" charset="0"/>
                <a:cs typeface="SP SUAN DUSIT" panose="02000000000000000000" pitchFamily="2" charset="0"/>
              </a:rPr>
              <a:t>จากนั้นคลิก </a:t>
            </a:r>
            <a:r>
              <a:rPr lang="en-US" sz="2400" dirty="0">
                <a:solidFill>
                  <a:srgbClr val="009999"/>
                </a:solidFill>
                <a:latin typeface="SP SUAN DUSIT" panose="02000000000000000000" pitchFamily="2" charset="0"/>
                <a:cs typeface="SP SUAN DUSIT" panose="02000000000000000000" pitchFamily="2" charset="0"/>
              </a:rPr>
              <a:t>Next</a:t>
            </a:r>
            <a:endParaRPr lang="th-TH" sz="2400" dirty="0">
              <a:solidFill>
                <a:srgbClr val="009999"/>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2918012" y="2593697"/>
            <a:ext cx="5284695" cy="3959274"/>
          </a:xfrm>
          <a:prstGeom prst="rect">
            <a:avLst/>
          </a:prstGeom>
        </p:spPr>
      </p:pic>
    </p:spTree>
    <p:extLst>
      <p:ext uri="{BB962C8B-B14F-4D97-AF65-F5344CB8AC3E}">
        <p14:creationId xmlns:p14="http://schemas.microsoft.com/office/powerpoint/2010/main" val="383133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9717742"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3) เมื่อเข้าสู่หน้า </a:t>
            </a:r>
            <a:r>
              <a:rPr lang="en-US" dirty="0" err="1">
                <a:solidFill>
                  <a:srgbClr val="FF0000"/>
                </a:solidFill>
                <a:latin typeface="SP SUAN DUSIT" panose="02000000000000000000" pitchFamily="2" charset="0"/>
                <a:cs typeface="SP SUAN DUSIT" panose="02000000000000000000" pitchFamily="2" charset="0"/>
              </a:rPr>
              <a:t>LinuxMint</a:t>
            </a:r>
            <a:r>
              <a:rPr lang="en-US" dirty="0">
                <a:solidFill>
                  <a:srgbClr val="FF0000"/>
                </a:solidFill>
                <a:latin typeface="SP SUAN DUSIT" panose="02000000000000000000" pitchFamily="2" charset="0"/>
                <a:cs typeface="SP SUAN DUSIT" panose="02000000000000000000" pitchFamily="2" charset="0"/>
              </a:rPr>
              <a:t> </a:t>
            </a:r>
            <a:r>
              <a:rPr lang="th-TH" dirty="0">
                <a:solidFill>
                  <a:srgbClr val="FF0000"/>
                </a:solidFill>
                <a:latin typeface="SP SUAN DUSIT" panose="02000000000000000000" pitchFamily="2" charset="0"/>
                <a:cs typeface="SP SUAN DUSIT" panose="02000000000000000000" pitchFamily="2" charset="0"/>
              </a:rPr>
              <a:t>ดับเบิลคลิก </a:t>
            </a:r>
            <a:r>
              <a:rPr lang="en-US" dirty="0">
                <a:solidFill>
                  <a:srgbClr val="FF0000"/>
                </a:solidFill>
                <a:latin typeface="SP SUAN DUSIT" panose="02000000000000000000" pitchFamily="2" charset="0"/>
                <a:cs typeface="SP SUAN DUSIT" panose="02000000000000000000" pitchFamily="2" charset="0"/>
              </a:rPr>
              <a:t>Install </a:t>
            </a:r>
            <a:r>
              <a:rPr lang="en-US" dirty="0" err="1">
                <a:solidFill>
                  <a:srgbClr val="FF0000"/>
                </a:solidFill>
                <a:latin typeface="SP SUAN DUSIT" panose="02000000000000000000" pitchFamily="2" charset="0"/>
                <a:cs typeface="SP SUAN DUSIT" panose="02000000000000000000" pitchFamily="2" charset="0"/>
              </a:rPr>
              <a:t>LinuxMint</a:t>
            </a:r>
            <a:r>
              <a:rPr lang="en-US" dirty="0">
                <a:solidFill>
                  <a:srgbClr val="FF0000"/>
                </a:solidFill>
                <a:latin typeface="SP SUAN DUSIT" panose="02000000000000000000" pitchFamily="2" charset="0"/>
                <a:cs typeface="SP SUAN DUSIT" panose="02000000000000000000" pitchFamily="2" charset="0"/>
              </a:rPr>
              <a:t> </a:t>
            </a:r>
            <a:r>
              <a:rPr lang="th-TH" dirty="0">
                <a:solidFill>
                  <a:srgbClr val="FF0000"/>
                </a:solidFill>
                <a:latin typeface="SP SUAN DUSIT" panose="02000000000000000000" pitchFamily="2" charset="0"/>
                <a:cs typeface="SP SUAN DUSIT" panose="02000000000000000000" pitchFamily="2" charset="0"/>
              </a:rPr>
              <a:t>ที่หน้าจอ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1452281" y="1610958"/>
            <a:ext cx="6588671" cy="4682266"/>
          </a:xfrm>
          <a:prstGeom prst="rect">
            <a:avLst/>
          </a:prstGeom>
        </p:spPr>
      </p:pic>
    </p:spTree>
    <p:extLst>
      <p:ext uri="{BB962C8B-B14F-4D97-AF65-F5344CB8AC3E}">
        <p14:creationId xmlns:p14="http://schemas.microsoft.com/office/powerpoint/2010/main" val="3244591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4) ทำเครื่องหมายถูกที่ช่อง </a:t>
            </a:r>
            <a:r>
              <a:rPr lang="en-US" sz="3600" dirty="0">
                <a:solidFill>
                  <a:srgbClr val="FF0000"/>
                </a:solidFill>
                <a:latin typeface="SP SUAN DUSIT" panose="02000000000000000000" pitchFamily="2" charset="0"/>
                <a:cs typeface="SP SUAN DUSIT" panose="02000000000000000000" pitchFamily="2" charset="0"/>
              </a:rPr>
              <a:t>I accept the license terms </a:t>
            </a:r>
            <a:r>
              <a:rPr lang="th-TH" sz="3600" dirty="0">
                <a:solidFill>
                  <a:srgbClr val="FF0000"/>
                </a:solidFill>
                <a:latin typeface="SP SUAN DUSIT" panose="02000000000000000000" pitchFamily="2" charset="0"/>
                <a:cs typeface="SP SUAN DUSIT" panose="02000000000000000000" pitchFamily="2" charset="0"/>
              </a:rPr>
              <a:t>จากนั้นคลิก </a:t>
            </a:r>
            <a:r>
              <a:rPr lang="en-US" sz="3600" dirty="0">
                <a:solidFill>
                  <a:srgbClr val="FF0000"/>
                </a:solidFill>
                <a:latin typeface="SP SUAN DUSIT" panose="02000000000000000000" pitchFamily="2" charset="0"/>
                <a:cs typeface="SP SUAN DUSIT" panose="02000000000000000000" pitchFamily="2" charset="0"/>
              </a:rPr>
              <a:t>Next</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2581836" y="1604973"/>
            <a:ext cx="6078070" cy="4657223"/>
          </a:xfrm>
          <a:prstGeom prst="rect">
            <a:avLst/>
          </a:prstGeom>
        </p:spPr>
      </p:pic>
    </p:spTree>
    <p:extLst>
      <p:ext uri="{BB962C8B-B14F-4D97-AF65-F5344CB8AC3E}">
        <p14:creationId xmlns:p14="http://schemas.microsoft.com/office/powerpoint/2010/main" val="3627468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5) เลือก </a:t>
            </a:r>
            <a:r>
              <a:rPr lang="en-US" sz="3600" dirty="0">
                <a:solidFill>
                  <a:srgbClr val="FF0000"/>
                </a:solidFill>
                <a:latin typeface="SP SUAN DUSIT" panose="02000000000000000000" pitchFamily="2" charset="0"/>
                <a:cs typeface="SP SUAN DUSIT" panose="02000000000000000000" pitchFamily="2" charset="0"/>
              </a:rPr>
              <a:t>Custom: Install Windows only (advanced)</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4" name="Picture 3"/>
          <p:cNvPicPr>
            <a:picLocks noChangeAspect="1"/>
          </p:cNvPicPr>
          <p:nvPr/>
        </p:nvPicPr>
        <p:blipFill>
          <a:blip r:embed="rId2"/>
          <a:stretch>
            <a:fillRect/>
          </a:stretch>
        </p:blipFill>
        <p:spPr>
          <a:xfrm>
            <a:off x="1239931" y="1592075"/>
            <a:ext cx="6061822" cy="4484330"/>
          </a:xfrm>
          <a:prstGeom prst="rect">
            <a:avLst/>
          </a:prstGeom>
        </p:spPr>
      </p:pic>
    </p:spTree>
    <p:extLst>
      <p:ext uri="{BB962C8B-B14F-4D97-AF65-F5344CB8AC3E}">
        <p14:creationId xmlns:p14="http://schemas.microsoft.com/office/powerpoint/2010/main" val="4277286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6) เลือก</a:t>
            </a:r>
            <a:r>
              <a:rPr lang="th-TH" sz="3600" dirty="0" err="1">
                <a:solidFill>
                  <a:srgbClr val="FF0000"/>
                </a:solidFill>
                <a:latin typeface="SP SUAN DUSIT" panose="02000000000000000000" pitchFamily="2" charset="0"/>
                <a:cs typeface="SP SUAN DUSIT" panose="02000000000000000000" pitchFamily="2" charset="0"/>
              </a:rPr>
              <a:t>ไดรฟ์</a:t>
            </a:r>
            <a:r>
              <a:rPr lang="th-TH" sz="3600" dirty="0">
                <a:solidFill>
                  <a:srgbClr val="FF0000"/>
                </a:solidFill>
                <a:latin typeface="SP SUAN DUSIT" panose="02000000000000000000" pitchFamily="2" charset="0"/>
                <a:cs typeface="SP SUAN DUSIT" panose="02000000000000000000" pitchFamily="2" charset="0"/>
              </a:rPr>
              <a:t>หรือพาร์ติชัน ที่ต้องการติดตั้ง </a:t>
            </a:r>
            <a:r>
              <a:rPr lang="en-US" sz="3600" dirty="0">
                <a:solidFill>
                  <a:srgbClr val="FF0000"/>
                </a:solidFill>
                <a:latin typeface="SP SUAN DUSIT" panose="02000000000000000000" pitchFamily="2" charset="0"/>
                <a:cs typeface="SP SUAN DUSIT" panose="02000000000000000000" pitchFamily="2" charset="0"/>
              </a:rPr>
              <a:t>Windows Server 2016 </a:t>
            </a:r>
            <a:r>
              <a:rPr lang="th-TH" sz="3600" dirty="0">
                <a:solidFill>
                  <a:srgbClr val="FF0000"/>
                </a:solidFill>
                <a:latin typeface="SP SUAN DUSIT" panose="02000000000000000000" pitchFamily="2" charset="0"/>
                <a:cs typeface="SP SUAN DUSIT" panose="02000000000000000000" pitchFamily="2" charset="0"/>
              </a:rPr>
              <a:t>เสร็จแล้วคลิก </a:t>
            </a:r>
            <a:r>
              <a:rPr lang="en-US" sz="3600" dirty="0">
                <a:solidFill>
                  <a:srgbClr val="FF0000"/>
                </a:solidFill>
                <a:latin typeface="SP SUAN DUSIT" panose="02000000000000000000" pitchFamily="2" charset="0"/>
                <a:cs typeface="SP SUAN DUSIT" panose="02000000000000000000" pitchFamily="2" charset="0"/>
              </a:rPr>
              <a:t>Next</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245254" y="1612526"/>
            <a:ext cx="6285099" cy="4803500"/>
          </a:xfrm>
          <a:prstGeom prst="rect">
            <a:avLst/>
          </a:prstGeom>
        </p:spPr>
      </p:pic>
    </p:spTree>
    <p:extLst>
      <p:ext uri="{BB962C8B-B14F-4D97-AF65-F5344CB8AC3E}">
        <p14:creationId xmlns:p14="http://schemas.microsoft.com/office/powerpoint/2010/main" val="4141749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fontScale="90000"/>
          </a:bodyPr>
          <a:lstStyle/>
          <a:p>
            <a:r>
              <a:rPr lang="th-TH" sz="3600" dirty="0" smtClean="0">
                <a:solidFill>
                  <a:srgbClr val="FF0000"/>
                </a:solidFill>
                <a:latin typeface="SP SUAN DUSIT" panose="02000000000000000000" pitchFamily="2" charset="0"/>
                <a:cs typeface="SP SUAN DUSIT" panose="02000000000000000000" pitchFamily="2" charset="0"/>
              </a:rPr>
              <a:t>7</a:t>
            </a:r>
            <a:r>
              <a:rPr lang="en-US" sz="3600" dirty="0" smtClean="0">
                <a:solidFill>
                  <a:srgbClr val="FF0000"/>
                </a:solidFill>
                <a:latin typeface="SP SUAN DUSIT" panose="02000000000000000000" pitchFamily="2" charset="0"/>
                <a:cs typeface="SP SUAN DUSIT" panose="02000000000000000000" pitchFamily="2" charset="0"/>
              </a:rPr>
              <a:t>)</a:t>
            </a:r>
            <a:r>
              <a:rPr lang="th-TH" sz="3600" dirty="0" smtClean="0">
                <a:solidFill>
                  <a:srgbClr val="FF0000"/>
                </a:solidFill>
                <a:latin typeface="SP SUAN DUSIT" panose="02000000000000000000" pitchFamily="2" charset="0"/>
                <a:cs typeface="SP SUAN DUSIT" panose="02000000000000000000" pitchFamily="2" charset="0"/>
              </a:rPr>
              <a:t> </a:t>
            </a:r>
            <a:r>
              <a:rPr lang="th-TH" sz="3600" dirty="0">
                <a:solidFill>
                  <a:srgbClr val="FF0000"/>
                </a:solidFill>
                <a:latin typeface="SP SUAN DUSIT" panose="02000000000000000000" pitchFamily="2" charset="0"/>
                <a:cs typeface="SP SUAN DUSIT" panose="02000000000000000000" pitchFamily="2" charset="0"/>
              </a:rPr>
              <a:t>ระบบเริ่มทำการติดตั้ง </a:t>
            </a:r>
            <a:r>
              <a:rPr lang="en-US" sz="3600" dirty="0">
                <a:solidFill>
                  <a:srgbClr val="FF0000"/>
                </a:solidFill>
                <a:latin typeface="SP SUAN DUSIT" panose="02000000000000000000" pitchFamily="2" charset="0"/>
                <a:cs typeface="SP SUAN DUSIT" panose="02000000000000000000" pitchFamily="2" charset="0"/>
              </a:rPr>
              <a:t>Windows Server 2016 </a:t>
            </a:r>
            <a:r>
              <a:rPr lang="th-TH" sz="3600" dirty="0">
                <a:solidFill>
                  <a:srgbClr val="FF0000"/>
                </a:solidFill>
                <a:latin typeface="SP SUAN DUSIT" panose="02000000000000000000" pitchFamily="2" charset="0"/>
                <a:cs typeface="SP SUAN DUSIT" panose="02000000000000000000" pitchFamily="2" charset="0"/>
              </a:rPr>
              <a:t>ในระหว่างนี้ระบบจะทำการ </a:t>
            </a:r>
            <a:r>
              <a:rPr lang="en-US" sz="3600" dirty="0">
                <a:solidFill>
                  <a:srgbClr val="FF0000"/>
                </a:solidFill>
                <a:latin typeface="SP SUAN DUSIT" panose="02000000000000000000" pitchFamily="2" charset="0"/>
                <a:cs typeface="SP SUAN DUSIT" panose="02000000000000000000" pitchFamily="2" charset="0"/>
              </a:rPr>
              <a:t>Restart 1 </a:t>
            </a:r>
            <a:r>
              <a:rPr lang="th-TH" sz="3600" dirty="0">
                <a:solidFill>
                  <a:srgbClr val="FF0000"/>
                </a:solidFill>
                <a:latin typeface="SP SUAN DUSIT" panose="02000000000000000000" pitchFamily="2" charset="0"/>
                <a:cs typeface="SP SUAN DUSIT" panose="02000000000000000000" pitchFamily="2" charset="0"/>
              </a:rPr>
              <a:t>ครั้ง</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86447" y="1772490"/>
            <a:ext cx="6735577" cy="5066945"/>
          </a:xfrm>
          <a:prstGeom prst="rect">
            <a:avLst/>
          </a:prstGeom>
        </p:spPr>
      </p:pic>
    </p:spTree>
    <p:extLst>
      <p:ext uri="{BB962C8B-B14F-4D97-AF65-F5344CB8AC3E}">
        <p14:creationId xmlns:p14="http://schemas.microsoft.com/office/powerpoint/2010/main" val="1519653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555810" y="121024"/>
            <a:ext cx="11344836" cy="2823881"/>
          </a:xfrm>
        </p:spPr>
        <p:txBody>
          <a:bodyPr>
            <a:noAutofit/>
          </a:bodyPr>
          <a:lstStyle/>
          <a:p>
            <a:r>
              <a:rPr lang="th-TH" sz="2800" dirty="0">
                <a:solidFill>
                  <a:srgbClr val="FF0000"/>
                </a:solidFill>
                <a:latin typeface="SP SUAN DUSIT" panose="02000000000000000000" pitchFamily="2" charset="0"/>
                <a:cs typeface="SP SUAN DUSIT" panose="02000000000000000000" pitchFamily="2" charset="0"/>
              </a:rPr>
              <a:t>8) หลังจากระบบทำการติดตั้งเสร็จเรียบร้อย จะมีหน้า </a:t>
            </a:r>
            <a:r>
              <a:rPr lang="en-US" sz="2800" dirty="0">
                <a:solidFill>
                  <a:srgbClr val="FF0000"/>
                </a:solidFill>
                <a:latin typeface="SP SUAN DUSIT" panose="02000000000000000000" pitchFamily="2" charset="0"/>
                <a:cs typeface="SP SUAN DUSIT" panose="02000000000000000000" pitchFamily="2" charset="0"/>
              </a:rPr>
              <a:t>Settings </a:t>
            </a:r>
            <a:r>
              <a:rPr lang="th-TH" sz="2800" dirty="0">
                <a:solidFill>
                  <a:srgbClr val="FF0000"/>
                </a:solidFill>
                <a:latin typeface="SP SUAN DUSIT" panose="02000000000000000000" pitchFamily="2" charset="0"/>
                <a:cs typeface="SP SUAN DUSIT" panose="02000000000000000000" pitchFamily="2" charset="0"/>
              </a:rPr>
              <a:t>เพื่อกำหนดรหัสผ่าน ให้</a:t>
            </a:r>
            <a:r>
              <a:rPr lang="th-TH" sz="2800" dirty="0" smtClean="0">
                <a:solidFill>
                  <a:srgbClr val="FF0000"/>
                </a:solidFill>
                <a:latin typeface="SP SUAN DUSIT" panose="02000000000000000000" pitchFamily="2" charset="0"/>
                <a:cs typeface="SP SUAN DUSIT" panose="02000000000000000000" pitchFamily="2" charset="0"/>
              </a:rPr>
              <a:t>ใส่รหัสผ่าน </a:t>
            </a:r>
            <a:r>
              <a:rPr lang="th-TH" sz="2800" dirty="0">
                <a:solidFill>
                  <a:srgbClr val="FF0000"/>
                </a:solidFill>
                <a:latin typeface="SP SUAN DUSIT" panose="02000000000000000000" pitchFamily="2" charset="0"/>
                <a:cs typeface="SP SUAN DUSIT" panose="02000000000000000000" pitchFamily="2" charset="0"/>
              </a:rPr>
              <a:t>2 ครั้ง ในช่อง </a:t>
            </a:r>
            <a:r>
              <a:rPr lang="en-US" sz="2800" dirty="0">
                <a:solidFill>
                  <a:srgbClr val="FF0000"/>
                </a:solidFill>
                <a:latin typeface="SP SUAN DUSIT" panose="02000000000000000000" pitchFamily="2" charset="0"/>
                <a:cs typeface="SP SUAN DUSIT" panose="02000000000000000000" pitchFamily="2" charset="0"/>
              </a:rPr>
              <a:t>New password </a:t>
            </a:r>
            <a:r>
              <a:rPr lang="th-TH" sz="2800" dirty="0">
                <a:solidFill>
                  <a:srgbClr val="FF0000"/>
                </a:solidFill>
                <a:latin typeface="SP SUAN DUSIT" panose="02000000000000000000" pitchFamily="2" charset="0"/>
                <a:cs typeface="SP SUAN DUSIT" panose="02000000000000000000" pitchFamily="2" charset="0"/>
              </a:rPr>
              <a:t>และ </a:t>
            </a:r>
            <a:r>
              <a:rPr lang="en-US" sz="2800" dirty="0">
                <a:solidFill>
                  <a:srgbClr val="FF0000"/>
                </a:solidFill>
                <a:latin typeface="SP SUAN DUSIT" panose="02000000000000000000" pitchFamily="2" charset="0"/>
                <a:cs typeface="SP SUAN DUSIT" panose="02000000000000000000" pitchFamily="2" charset="0"/>
              </a:rPr>
              <a:t>Reenter password </a:t>
            </a:r>
            <a:r>
              <a:rPr lang="th-TH" sz="2800" dirty="0">
                <a:solidFill>
                  <a:srgbClr val="FF0000"/>
                </a:solidFill>
                <a:latin typeface="SP SUAN DUSIT" panose="02000000000000000000" pitchFamily="2" charset="0"/>
                <a:cs typeface="SP SUAN DUSIT" panose="02000000000000000000" pitchFamily="2" charset="0"/>
              </a:rPr>
              <a:t>โดย รหัสผ่านที่ใช้ต้อง</a:t>
            </a:r>
            <a:r>
              <a:rPr lang="th-TH" sz="2800" dirty="0" smtClean="0">
                <a:solidFill>
                  <a:srgbClr val="FF0000"/>
                </a:solidFill>
                <a:latin typeface="SP SUAN DUSIT" panose="02000000000000000000" pitchFamily="2" charset="0"/>
                <a:cs typeface="SP SUAN DUSIT" panose="02000000000000000000" pitchFamily="2" charset="0"/>
              </a:rPr>
              <a:t>เป็นไปตาม</a:t>
            </a:r>
            <a:r>
              <a:rPr lang="th-TH" sz="2800" dirty="0">
                <a:solidFill>
                  <a:srgbClr val="FF0000"/>
                </a:solidFill>
                <a:latin typeface="SP SUAN DUSIT" panose="02000000000000000000" pitchFamily="2" charset="0"/>
                <a:cs typeface="SP SUAN DUSIT" panose="02000000000000000000" pitchFamily="2" charset="0"/>
              </a:rPr>
              <a:t>นโยบายความปลอดภัยที่กำหนด คือ</a:t>
            </a:r>
            <a:br>
              <a:rPr lang="th-TH" sz="2800" dirty="0">
                <a:solidFill>
                  <a:srgbClr val="FF0000"/>
                </a:solidFill>
                <a:latin typeface="SP SUAN DUSIT" panose="02000000000000000000" pitchFamily="2" charset="0"/>
                <a:cs typeface="SP SUAN DUSIT" panose="02000000000000000000" pitchFamily="2" charset="0"/>
              </a:rPr>
            </a:br>
            <a:r>
              <a:rPr lang="ko-KR" altLang="en-US" sz="2800" dirty="0">
                <a:solidFill>
                  <a:srgbClr val="FF0000"/>
                </a:solidFill>
                <a:latin typeface="SP SUAN DUSIT" panose="02000000000000000000" pitchFamily="2" charset="0"/>
                <a:cs typeface="SP SUAN DUSIT" panose="02000000000000000000" pitchFamily="2" charset="0"/>
              </a:rPr>
              <a:t>ㆍ </a:t>
            </a:r>
            <a:r>
              <a:rPr lang="th-TH" sz="2800" dirty="0">
                <a:solidFill>
                  <a:srgbClr val="FF0000"/>
                </a:solidFill>
                <a:latin typeface="SP SUAN DUSIT" panose="02000000000000000000" pitchFamily="2" charset="0"/>
                <a:cs typeface="SP SUAN DUSIT" panose="02000000000000000000" pitchFamily="2" charset="0"/>
              </a:rPr>
              <a:t>มีความยาวอย่างน้อย 6 ตัวอักษร</a:t>
            </a:r>
            <a:br>
              <a:rPr lang="th-TH" sz="2800" dirty="0">
                <a:solidFill>
                  <a:srgbClr val="FF0000"/>
                </a:solidFill>
                <a:latin typeface="SP SUAN DUSIT" panose="02000000000000000000" pitchFamily="2" charset="0"/>
                <a:cs typeface="SP SUAN DUSIT" panose="02000000000000000000" pitchFamily="2" charset="0"/>
              </a:rPr>
            </a:br>
            <a:r>
              <a:rPr lang="ko-KR" altLang="en-US" sz="2800" dirty="0">
                <a:solidFill>
                  <a:srgbClr val="FF0000"/>
                </a:solidFill>
                <a:latin typeface="SP SUAN DUSIT" panose="02000000000000000000" pitchFamily="2" charset="0"/>
                <a:cs typeface="SP SUAN DUSIT" panose="02000000000000000000" pitchFamily="2" charset="0"/>
              </a:rPr>
              <a:t>ㆍ</a:t>
            </a:r>
            <a:r>
              <a:rPr lang="th-TH" sz="2800" dirty="0">
                <a:solidFill>
                  <a:srgbClr val="FF0000"/>
                </a:solidFill>
                <a:latin typeface="SP SUAN DUSIT" panose="02000000000000000000" pitchFamily="2" charset="0"/>
                <a:cs typeface="SP SUAN DUSIT" panose="02000000000000000000" pitchFamily="2" charset="0"/>
              </a:rPr>
              <a:t>ประกอบด้วย อักษรตัวเล็ก (</a:t>
            </a:r>
            <a:r>
              <a:rPr lang="en-US" sz="2800" dirty="0">
                <a:solidFill>
                  <a:srgbClr val="FF0000"/>
                </a:solidFill>
                <a:latin typeface="SP SUAN DUSIT" panose="02000000000000000000" pitchFamily="2" charset="0"/>
                <a:cs typeface="SP SUAN DUSIT" panose="02000000000000000000" pitchFamily="2" charset="0"/>
              </a:rPr>
              <a:t>a , b, c, ...y, 2) </a:t>
            </a:r>
            <a:r>
              <a:rPr lang="th-TH" sz="2800" dirty="0">
                <a:solidFill>
                  <a:srgbClr val="FF0000"/>
                </a:solidFill>
                <a:latin typeface="SP SUAN DUSIT" panose="02000000000000000000" pitchFamily="2" charset="0"/>
                <a:cs typeface="SP SUAN DUSIT" panose="02000000000000000000" pitchFamily="2" charset="0"/>
              </a:rPr>
              <a:t>อักษรตัวใหญ่ (</a:t>
            </a:r>
            <a:r>
              <a:rPr lang="en-US" sz="2800" dirty="0">
                <a:solidFill>
                  <a:srgbClr val="FF0000"/>
                </a:solidFill>
                <a:latin typeface="SP SUAN DUSIT" panose="02000000000000000000" pitchFamily="2" charset="0"/>
                <a:cs typeface="SP SUAN DUSIT" panose="02000000000000000000" pitchFamily="2" charset="0"/>
              </a:rPr>
              <a:t>A, B, C....Y, Z)</a:t>
            </a:r>
            <a:br>
              <a:rPr lang="en-US" sz="2800" dirty="0">
                <a:solidFill>
                  <a:srgbClr val="FF0000"/>
                </a:solidFill>
                <a:latin typeface="SP SUAN DUSIT" panose="02000000000000000000" pitchFamily="2" charset="0"/>
                <a:cs typeface="SP SUAN DUSIT" panose="02000000000000000000" pitchFamily="2" charset="0"/>
              </a:rPr>
            </a:br>
            <a:r>
              <a:rPr lang="th-TH" sz="2800" dirty="0">
                <a:solidFill>
                  <a:srgbClr val="FF0000"/>
                </a:solidFill>
                <a:latin typeface="SP SUAN DUSIT" panose="02000000000000000000" pitchFamily="2" charset="0"/>
                <a:cs typeface="SP SUAN DUSIT" panose="02000000000000000000" pitchFamily="2" charset="0"/>
              </a:rPr>
              <a:t>อักษรพิเศษ (!, @, # , $, %, ^, &amp;, ', (, ), + และ ตัวเลข (1, 2, 3, ..9, 0</a:t>
            </a:r>
            <a:r>
              <a:rPr lang="th-TH" sz="2800" dirty="0" smtClean="0">
                <a:solidFill>
                  <a:srgbClr val="FF0000"/>
                </a:solidFill>
                <a:latin typeface="SP SUAN DUSIT" panose="02000000000000000000" pitchFamily="2" charset="0"/>
                <a:cs typeface="SP SUAN DUSIT" panose="02000000000000000000" pitchFamily="2" charset="0"/>
              </a:rPr>
              <a:t>)</a:t>
            </a:r>
            <a:r>
              <a:rPr lang="en-US" sz="2800" dirty="0" smtClean="0">
                <a:solidFill>
                  <a:srgbClr val="FF0000"/>
                </a:solidFill>
                <a:latin typeface="SP SUAN DUSIT" panose="02000000000000000000" pitchFamily="2" charset="0"/>
                <a:cs typeface="SP SUAN DUSIT" panose="02000000000000000000" pitchFamily="2" charset="0"/>
              </a:rPr>
              <a:t> </a:t>
            </a:r>
            <a:r>
              <a:rPr lang="en-US" sz="2800" dirty="0" err="1" smtClean="0">
                <a:solidFill>
                  <a:srgbClr val="FF0000"/>
                </a:solidFill>
                <a:latin typeface="SP SUAN DUSIT" panose="02000000000000000000" pitchFamily="2" charset="0"/>
                <a:cs typeface="SP SUAN DUSIT" panose="02000000000000000000" pitchFamily="2" charset="0"/>
              </a:rPr>
              <a:t>P@ssword</a:t>
            </a:r>
            <a:r>
              <a:rPr lang="en-US" sz="2800" dirty="0">
                <a:solidFill>
                  <a:srgbClr val="FF0000"/>
                </a:solidFill>
                <a:latin typeface="SP SUAN DUSIT" panose="02000000000000000000" pitchFamily="2" charset="0"/>
                <a:cs typeface="SP SUAN DUSIT" panose="02000000000000000000" pitchFamily="2" charset="0"/>
              </a:rPr>
              <a:t/>
            </a:r>
            <a:br>
              <a:rPr lang="en-US" sz="2800" dirty="0">
                <a:solidFill>
                  <a:srgbClr val="FF0000"/>
                </a:solidFill>
                <a:latin typeface="SP SUAN DUSIT" panose="02000000000000000000" pitchFamily="2" charset="0"/>
                <a:cs typeface="SP SUAN DUSIT" panose="02000000000000000000" pitchFamily="2" charset="0"/>
              </a:rPr>
            </a:br>
            <a:r>
              <a:rPr lang="th-TH" sz="2800" dirty="0">
                <a:solidFill>
                  <a:srgbClr val="FF0000"/>
                </a:solidFill>
                <a:latin typeface="SP SUAN DUSIT" panose="02000000000000000000" pitchFamily="2" charset="0"/>
                <a:cs typeface="SP SUAN DUSIT" panose="02000000000000000000" pitchFamily="2" charset="0"/>
              </a:rPr>
              <a:t>เสร็จแล้วคลิก </a:t>
            </a:r>
            <a:r>
              <a:rPr lang="en-US" sz="2800" dirty="0">
                <a:solidFill>
                  <a:srgbClr val="FF0000"/>
                </a:solidFill>
                <a:latin typeface="SP SUAN DUSIT" panose="02000000000000000000" pitchFamily="2" charset="0"/>
                <a:cs typeface="SP SUAN DUSIT" panose="02000000000000000000" pitchFamily="2" charset="0"/>
              </a:rPr>
              <a:t>Finish</a:t>
            </a:r>
            <a:endParaRPr lang="th-TH" sz="28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2744601" y="2766452"/>
            <a:ext cx="5606023" cy="3742994"/>
          </a:xfrm>
          <a:prstGeom prst="rect">
            <a:avLst/>
          </a:prstGeom>
        </p:spPr>
      </p:pic>
    </p:spTree>
    <p:extLst>
      <p:ext uri="{BB962C8B-B14F-4D97-AF65-F5344CB8AC3E}">
        <p14:creationId xmlns:p14="http://schemas.microsoft.com/office/powerpoint/2010/main" val="1644227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948766"/>
          </a:xfrm>
        </p:spPr>
        <p:txBody>
          <a:bodyPr>
            <a:normAutofit fontScale="90000"/>
          </a:bodyPr>
          <a:lstStyle/>
          <a:p>
            <a:r>
              <a:rPr lang="th-TH" sz="3600" dirty="0">
                <a:solidFill>
                  <a:srgbClr val="FF0000"/>
                </a:solidFill>
                <a:latin typeface="SP SUAN DUSIT" panose="02000000000000000000" pitchFamily="2" charset="0"/>
                <a:cs typeface="SP SUAN DUSIT" panose="02000000000000000000" pitchFamily="2" charset="0"/>
              </a:rPr>
              <a:t>9) หลังจากทำการกำหนดรหัสผ่านสำหรับ </a:t>
            </a:r>
            <a:r>
              <a:rPr lang="en-US" sz="3600" dirty="0">
                <a:solidFill>
                  <a:srgbClr val="FF0000"/>
                </a:solidFill>
                <a:latin typeface="SP SUAN DUSIT" panose="02000000000000000000" pitchFamily="2" charset="0"/>
                <a:cs typeface="SP SUAN DUSIT" panose="02000000000000000000" pitchFamily="2" charset="0"/>
              </a:rPr>
              <a:t>Administrator </a:t>
            </a:r>
            <a:r>
              <a:rPr lang="th-TH" sz="3600" dirty="0">
                <a:solidFill>
                  <a:srgbClr val="FF0000"/>
                </a:solidFill>
                <a:latin typeface="SP SUAN DUSIT" panose="02000000000000000000" pitchFamily="2" charset="0"/>
                <a:cs typeface="SP SUAN DUSIT" panose="02000000000000000000" pitchFamily="2" charset="0"/>
              </a:rPr>
              <a:t>เสร็จจะได้หน้าจอ </a:t>
            </a:r>
            <a:r>
              <a:rPr lang="en-US" sz="3600" dirty="0">
                <a:solidFill>
                  <a:srgbClr val="FF0000"/>
                </a:solidFill>
                <a:latin typeface="SP SUAN DUSIT" panose="02000000000000000000" pitchFamily="2" charset="0"/>
                <a:cs typeface="SP SUAN DUSIT" panose="02000000000000000000" pitchFamily="2" charset="0"/>
              </a:rPr>
              <a:t>Sign in </a:t>
            </a:r>
            <a:r>
              <a:rPr lang="th-TH" sz="3600" dirty="0">
                <a:solidFill>
                  <a:srgbClr val="FF0000"/>
                </a:solidFill>
                <a:latin typeface="SP SUAN DUSIT" panose="02000000000000000000" pitchFamily="2" charset="0"/>
                <a:cs typeface="SP SUAN DUSIT" panose="02000000000000000000" pitchFamily="2" charset="0"/>
              </a:rPr>
              <a:t>ให้กดปุ่ม</a:t>
            </a:r>
            <a:br>
              <a:rPr lang="th-TH" sz="3600" dirty="0">
                <a:solidFill>
                  <a:srgbClr val="FF0000"/>
                </a:solidFill>
                <a:latin typeface="SP SUAN DUSIT" panose="02000000000000000000" pitchFamily="2" charset="0"/>
                <a:cs typeface="SP SUAN DUSIT" panose="02000000000000000000" pitchFamily="2" charset="0"/>
              </a:rPr>
            </a:br>
            <a:r>
              <a:rPr lang="en-US" sz="3600" dirty="0">
                <a:solidFill>
                  <a:srgbClr val="FF0000"/>
                </a:solidFill>
                <a:latin typeface="SP SUAN DUSIT" panose="02000000000000000000" pitchFamily="2" charset="0"/>
                <a:cs typeface="SP SUAN DUSIT" panose="02000000000000000000" pitchFamily="2" charset="0"/>
              </a:rPr>
              <a:t>Ctrl + Alt + Delete</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25388" y="1857374"/>
            <a:ext cx="6296025" cy="4697035"/>
          </a:xfrm>
          <a:prstGeom prst="rect">
            <a:avLst/>
          </a:prstGeom>
        </p:spPr>
      </p:pic>
    </p:spTree>
    <p:extLst>
      <p:ext uri="{BB962C8B-B14F-4D97-AF65-F5344CB8AC3E}">
        <p14:creationId xmlns:p14="http://schemas.microsoft.com/office/powerpoint/2010/main" val="3785267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10) จากนั้นใส่รหัสผ่านตามที่กำหนดใน ข้อที่ 8 เพื่อเข้าใช้งาน </a:t>
            </a:r>
            <a:r>
              <a:rPr lang="en-US" sz="3600" dirty="0">
                <a:solidFill>
                  <a:srgbClr val="FF0000"/>
                </a:solidFill>
                <a:latin typeface="SP SUAN DUSIT" panose="02000000000000000000" pitchFamily="2" charset="0"/>
                <a:cs typeface="SP SUAN DUSIT" panose="02000000000000000000" pitchFamily="2" charset="0"/>
              </a:rPr>
              <a:t>Windows Server 2016</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88128" y="1734950"/>
            <a:ext cx="6222907" cy="4521201"/>
          </a:xfrm>
          <a:prstGeom prst="rect">
            <a:avLst/>
          </a:prstGeom>
        </p:spPr>
      </p:pic>
    </p:spTree>
    <p:extLst>
      <p:ext uri="{BB962C8B-B14F-4D97-AF65-F5344CB8AC3E}">
        <p14:creationId xmlns:p14="http://schemas.microsoft.com/office/powerpoint/2010/main" val="3237992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11) โดยระบบจะเปิด </a:t>
            </a:r>
            <a:r>
              <a:rPr lang="en-US" sz="3600" dirty="0">
                <a:solidFill>
                  <a:srgbClr val="FF0000"/>
                </a:solidFill>
                <a:latin typeface="SP SUAN DUSIT" panose="02000000000000000000" pitchFamily="2" charset="0"/>
                <a:cs typeface="SP SUAN DUSIT" panose="02000000000000000000" pitchFamily="2" charset="0"/>
              </a:rPr>
              <a:t>Server Manager </a:t>
            </a:r>
            <a:r>
              <a:rPr lang="th-TH" sz="3600" dirty="0">
                <a:solidFill>
                  <a:srgbClr val="FF0000"/>
                </a:solidFill>
                <a:latin typeface="SP SUAN DUSIT" panose="02000000000000000000" pitchFamily="2" charset="0"/>
                <a:cs typeface="SP SUAN DUSIT" panose="02000000000000000000" pitchFamily="2" charset="0"/>
              </a:rPr>
              <a:t>โดยอัตโนมัติ</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27896" y="1606643"/>
            <a:ext cx="6094879" cy="4507003"/>
          </a:xfrm>
          <a:prstGeom prst="rect">
            <a:avLst/>
          </a:prstGeom>
        </p:spPr>
      </p:pic>
    </p:spTree>
    <p:extLst>
      <p:ext uri="{BB962C8B-B14F-4D97-AF65-F5344CB8AC3E}">
        <p14:creationId xmlns:p14="http://schemas.microsoft.com/office/powerpoint/2010/main" val="4200569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799"/>
            <a:ext cx="11344836" cy="679825"/>
          </a:xfrm>
        </p:spPr>
        <p:txBody>
          <a:bodyPr>
            <a:normAutofit/>
          </a:bodyPr>
          <a:lstStyle/>
          <a:p>
            <a:r>
              <a:rPr lang="th-TH" sz="3600" dirty="0">
                <a:solidFill>
                  <a:srgbClr val="FF0000"/>
                </a:solidFill>
                <a:latin typeface="SP SUAN DUSIT" panose="02000000000000000000" pitchFamily="2" charset="0"/>
                <a:cs typeface="SP SUAN DUSIT" panose="02000000000000000000" pitchFamily="2" charset="0"/>
              </a:rPr>
              <a:t>12) สิ้นสุดการติดตั้ง </a:t>
            </a:r>
            <a:r>
              <a:rPr lang="en-US" sz="3600" dirty="0">
                <a:solidFill>
                  <a:srgbClr val="FF0000"/>
                </a:solidFill>
                <a:latin typeface="SP SUAN DUSIT" panose="02000000000000000000" pitchFamily="2" charset="0"/>
                <a:cs typeface="SP SUAN DUSIT" panose="02000000000000000000" pitchFamily="2" charset="0"/>
              </a:rPr>
              <a:t>Windows Server 2016</a:t>
            </a:r>
            <a:endParaRPr lang="th-TH" sz="3600"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422866" y="1664354"/>
            <a:ext cx="6202202" cy="4655764"/>
          </a:xfrm>
          <a:prstGeom prst="rect">
            <a:avLst/>
          </a:prstGeom>
        </p:spPr>
      </p:pic>
    </p:spTree>
    <p:extLst>
      <p:ext uri="{BB962C8B-B14F-4D97-AF65-F5344CB8AC3E}">
        <p14:creationId xmlns:p14="http://schemas.microsoft.com/office/powerpoint/2010/main" val="58869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Question and Answers Submissions in SEO?">
            <a:extLst>
              <a:ext uri="{FF2B5EF4-FFF2-40B4-BE49-F238E27FC236}">
                <a16:creationId xmlns:a16="http://schemas.microsoft.com/office/drawing/2014/main" xmlns="" id="{60DC008B-7F0D-46B4-A0E1-A124D8723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8626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8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766482"/>
            <a:ext cx="9462248" cy="696558"/>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4) เข้าสู่หน้าจอการติดตั้ง เลือก ภาษาไทย และคลิกปุ่ม ดำเนินการต่อ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183342" y="1644463"/>
            <a:ext cx="6911788" cy="4796678"/>
          </a:xfrm>
          <a:prstGeom prst="rect">
            <a:avLst/>
          </a:prstGeom>
        </p:spPr>
      </p:pic>
    </p:spTree>
    <p:extLst>
      <p:ext uri="{BB962C8B-B14F-4D97-AF65-F5344CB8AC3E}">
        <p14:creationId xmlns:p14="http://schemas.microsoft.com/office/powerpoint/2010/main" val="23380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8316685" cy="650240"/>
          </a:xfrm>
        </p:spPr>
        <p:txBody>
          <a:bodyPr>
            <a:normAutofit/>
          </a:bodyPr>
          <a:lstStyle/>
          <a:p>
            <a:r>
              <a:rPr lang="th-TH" dirty="0">
                <a:solidFill>
                  <a:srgbClr val="FF0000"/>
                </a:solidFill>
                <a:latin typeface="SP SUAN DUSIT" panose="02000000000000000000" pitchFamily="2" charset="0"/>
                <a:cs typeface="SP SUAN DUSIT" panose="02000000000000000000" pitchFamily="2" charset="0"/>
              </a:rPr>
              <a:t>5) ก่อนติดตั้งระบบจะตรวจสอบความพร้อมของคอมพิวเตอร์</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243691" y="1582829"/>
            <a:ext cx="6653918" cy="4656605"/>
          </a:xfrm>
          <a:prstGeom prst="rect">
            <a:avLst/>
          </a:prstGeom>
        </p:spPr>
      </p:pic>
    </p:spTree>
    <p:extLst>
      <p:ext uri="{BB962C8B-B14F-4D97-AF65-F5344CB8AC3E}">
        <p14:creationId xmlns:p14="http://schemas.microsoft.com/office/powerpoint/2010/main" val="130205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1008660" cy="1500094"/>
          </a:xfrm>
        </p:spPr>
        <p:txBody>
          <a:bodyPr>
            <a:normAutofit fontScale="90000"/>
          </a:bodyPr>
          <a:lstStyle/>
          <a:p>
            <a:r>
              <a:rPr lang="th-TH" dirty="0">
                <a:solidFill>
                  <a:srgbClr val="FF0000"/>
                </a:solidFill>
                <a:latin typeface="SP SUAN DUSIT" panose="02000000000000000000" pitchFamily="2" charset="0"/>
                <a:cs typeface="SP SUAN DUSIT" panose="02000000000000000000" pitchFamily="2" charset="0"/>
              </a:rPr>
              <a:t>6) จากนั้นจะถึงหน้าแบ่งพื้นที่ หากไม่มีข้อมูลหรือระบบปฏิบัติการอื่นในเครื่องให้เลือก ลบดิสก์</a:t>
            </a:r>
            <a:br>
              <a:rPr lang="th-TH" dirty="0">
                <a:solidFill>
                  <a:srgbClr val="FF0000"/>
                </a:solidFill>
                <a:latin typeface="SP SUAN DUSIT" panose="02000000000000000000" pitchFamily="2" charset="0"/>
                <a:cs typeface="SP SUAN DUSIT" panose="02000000000000000000" pitchFamily="2" charset="0"/>
              </a:rPr>
            </a:br>
            <a:r>
              <a:rPr lang="th-TH" dirty="0">
                <a:solidFill>
                  <a:srgbClr val="FF0000"/>
                </a:solidFill>
                <a:latin typeface="SP SUAN DUSIT" panose="02000000000000000000" pitchFamily="2" charset="0"/>
                <a:cs typeface="SP SUAN DUSIT" panose="02000000000000000000" pitchFamily="2" charset="0"/>
              </a:rPr>
              <a:t>และติดตั้ง </a:t>
            </a:r>
            <a:r>
              <a:rPr lang="en-US" dirty="0" err="1">
                <a:solidFill>
                  <a:srgbClr val="FF0000"/>
                </a:solidFill>
                <a:latin typeface="SP SUAN DUSIT" panose="02000000000000000000" pitchFamily="2" charset="0"/>
                <a:cs typeface="SP SUAN DUSIT" panose="02000000000000000000" pitchFamily="2" charset="0"/>
              </a:rPr>
              <a:t>LinuxMint</a:t>
            </a:r>
            <a:r>
              <a:rPr lang="en-US" dirty="0">
                <a:solidFill>
                  <a:srgbClr val="FF0000"/>
                </a:solidFill>
                <a:latin typeface="SP SUAN DUSIT" panose="02000000000000000000" pitchFamily="2" charset="0"/>
                <a:cs typeface="SP SUAN DUSIT" panose="02000000000000000000" pitchFamily="2" charset="0"/>
              </a:rPr>
              <a:t> </a:t>
            </a:r>
            <a:r>
              <a:rPr lang="th-TH" dirty="0">
                <a:solidFill>
                  <a:srgbClr val="FF0000"/>
                </a:solidFill>
                <a:latin typeface="SP SUAN DUSIT" panose="02000000000000000000" pitchFamily="2" charset="0"/>
                <a:cs typeface="SP SUAN DUSIT" panose="02000000000000000000" pitchFamily="2" charset="0"/>
              </a:rPr>
              <a:t>และคลิก</a:t>
            </a:r>
            <a:r>
              <a:rPr lang="th-TH" dirty="0" err="1">
                <a:solidFill>
                  <a:srgbClr val="FF0000"/>
                </a:solidFill>
                <a:latin typeface="SP SUAN DUSIT" panose="02000000000000000000" pitchFamily="2" charset="0"/>
                <a:cs typeface="SP SUAN DUSIT" panose="02000000000000000000" pitchFamily="2" charset="0"/>
              </a:rPr>
              <a:t>ปุม</a:t>
            </a:r>
            <a:r>
              <a:rPr lang="th-TH" dirty="0">
                <a:solidFill>
                  <a:srgbClr val="FF0000"/>
                </a:solidFill>
                <a:latin typeface="SP SUAN DUSIT" panose="02000000000000000000" pitchFamily="2" charset="0"/>
                <a:cs typeface="SP SUAN DUSIT" panose="02000000000000000000" pitchFamily="2" charset="0"/>
              </a:rPr>
              <a:t> ติดตั้งเดี๋ยวนี้</a:t>
            </a:r>
            <a:br>
              <a:rPr lang="th-TH" dirty="0">
                <a:solidFill>
                  <a:srgbClr val="FF0000"/>
                </a:solidFill>
                <a:latin typeface="SP SUAN DUSIT" panose="02000000000000000000" pitchFamily="2" charset="0"/>
                <a:cs typeface="SP SUAN DUSIT" panose="02000000000000000000" pitchFamily="2" charset="0"/>
              </a:rPr>
            </a:br>
            <a:r>
              <a:rPr lang="en-US" dirty="0" smtClean="0">
                <a:solidFill>
                  <a:srgbClr val="FF0000"/>
                </a:solidFill>
                <a:latin typeface="SP SUAN DUSIT" panose="02000000000000000000" pitchFamily="2" charset="0"/>
                <a:cs typeface="SP SUAN DUSIT" panose="02000000000000000000" pitchFamily="2" charset="0"/>
              </a:rPr>
              <a:t>   </a:t>
            </a:r>
            <a:r>
              <a:rPr lang="th-TH" dirty="0" smtClean="0">
                <a:solidFill>
                  <a:srgbClr val="009999"/>
                </a:solidFill>
                <a:latin typeface="SP SUAN DUSIT" panose="02000000000000000000" pitchFamily="2" charset="0"/>
                <a:cs typeface="SP SUAN DUSIT" panose="02000000000000000000" pitchFamily="2" charset="0"/>
              </a:rPr>
              <a:t>*</a:t>
            </a:r>
            <a:r>
              <a:rPr lang="th-TH" dirty="0">
                <a:solidFill>
                  <a:srgbClr val="009999"/>
                </a:solidFill>
                <a:latin typeface="SP SUAN DUSIT" panose="02000000000000000000" pitchFamily="2" charset="0"/>
                <a:cs typeface="SP SUAN DUSIT" panose="02000000000000000000" pitchFamily="2" charset="0"/>
              </a:rPr>
              <a:t>หากต้องการติดตั้งควบคู่กับระบบปฏิบัติการอื่นหรือแบ่งพื้นที่ตามต้องการต้องศึกษาเพิ่มเดิม</a:t>
            </a:r>
            <a:endParaRPr lang="th-TH" dirty="0">
              <a:solidFill>
                <a:srgbClr val="009999"/>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013291" y="2312893"/>
            <a:ext cx="6006074" cy="4222377"/>
          </a:xfrm>
          <a:prstGeom prst="rect">
            <a:avLst/>
          </a:prstGeom>
        </p:spPr>
      </p:pic>
    </p:spTree>
    <p:extLst>
      <p:ext uri="{BB962C8B-B14F-4D97-AF65-F5344CB8AC3E}">
        <p14:creationId xmlns:p14="http://schemas.microsoft.com/office/powerpoint/2010/main" val="206550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47A3D295-6650-45B7-A66A-FAF9C9D5B798}"/>
              </a:ext>
            </a:extLst>
          </p:cNvPr>
          <p:cNvSpPr>
            <a:spLocks noGrp="1"/>
          </p:cNvSpPr>
          <p:nvPr>
            <p:ph type="title"/>
          </p:nvPr>
        </p:nvSpPr>
        <p:spPr>
          <a:xfrm>
            <a:off x="609599" y="812800"/>
            <a:ext cx="10363201" cy="650240"/>
          </a:xfrm>
        </p:spPr>
        <p:txBody>
          <a:bodyPr>
            <a:normAutofit/>
          </a:bodyPr>
          <a:lstStyle/>
          <a:p>
            <a:r>
              <a:rPr lang="th-TH" dirty="0" smtClean="0">
                <a:solidFill>
                  <a:srgbClr val="FF0000"/>
                </a:solidFill>
                <a:latin typeface="SP SUAN DUSIT" panose="02000000000000000000" pitchFamily="2" charset="0"/>
                <a:cs typeface="SP SUAN DUSIT" panose="02000000000000000000" pitchFamily="2" charset="0"/>
              </a:rPr>
              <a:t>7</a:t>
            </a:r>
            <a:r>
              <a:rPr lang="en-US" dirty="0">
                <a:solidFill>
                  <a:srgbClr val="FF0000"/>
                </a:solidFill>
                <a:latin typeface="SP SUAN DUSIT" panose="02000000000000000000" pitchFamily="2" charset="0"/>
                <a:cs typeface="SP SUAN DUSIT" panose="02000000000000000000" pitchFamily="2" charset="0"/>
              </a:rPr>
              <a:t>)</a:t>
            </a:r>
            <a:r>
              <a:rPr lang="th-TH" dirty="0" smtClean="0">
                <a:solidFill>
                  <a:srgbClr val="FF0000"/>
                </a:solidFill>
                <a:latin typeface="SP SUAN DUSIT" panose="02000000000000000000" pitchFamily="2" charset="0"/>
                <a:cs typeface="SP SUAN DUSIT" panose="02000000000000000000" pitchFamily="2" charset="0"/>
              </a:rPr>
              <a:t> </a:t>
            </a:r>
            <a:r>
              <a:rPr lang="th-TH" dirty="0">
                <a:solidFill>
                  <a:srgbClr val="FF0000"/>
                </a:solidFill>
                <a:latin typeface="SP SUAN DUSIT" panose="02000000000000000000" pitchFamily="2" charset="0"/>
                <a:cs typeface="SP SUAN DUSIT" panose="02000000000000000000" pitchFamily="2" charset="0"/>
              </a:rPr>
              <a:t>จะปรากฏหน้าต่างเพื่อยืนยันการติดตั้ง คลิกปุ่ม ดำเนินการต่อ</a:t>
            </a:r>
            <a:endParaRPr lang="th-TH" dirty="0">
              <a:solidFill>
                <a:srgbClr val="FF0000"/>
              </a:solidFill>
              <a:latin typeface="SP SUAN DUSIT" panose="02000000000000000000" pitchFamily="2" charset="0"/>
              <a:cs typeface="SP SUAN DUSIT" panose="02000000000000000000" pitchFamily="2" charset="0"/>
            </a:endParaRPr>
          </a:p>
        </p:txBody>
      </p:sp>
      <p:pic>
        <p:nvPicPr>
          <p:cNvPr id="3" name="Picture 2"/>
          <p:cNvPicPr>
            <a:picLocks noChangeAspect="1"/>
          </p:cNvPicPr>
          <p:nvPr/>
        </p:nvPicPr>
        <p:blipFill>
          <a:blip r:embed="rId2"/>
          <a:stretch>
            <a:fillRect/>
          </a:stretch>
        </p:blipFill>
        <p:spPr>
          <a:xfrm>
            <a:off x="1349468" y="1463040"/>
            <a:ext cx="6369144" cy="4610957"/>
          </a:xfrm>
          <a:prstGeom prst="rect">
            <a:avLst/>
          </a:prstGeom>
        </p:spPr>
      </p:pic>
    </p:spTree>
    <p:extLst>
      <p:ext uri="{BB962C8B-B14F-4D97-AF65-F5344CB8AC3E}">
        <p14:creationId xmlns:p14="http://schemas.microsoft.com/office/powerpoint/2010/main" val="1185141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1949</TotalTime>
  <Words>1053</Words>
  <Application>Microsoft Office PowerPoint</Application>
  <PresentationFormat>Widescreen</PresentationFormat>
  <Paragraphs>72</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HY그래픽M</vt:lpstr>
      <vt:lpstr>SP SUAN DUSIT</vt:lpstr>
      <vt:lpstr>Trebuchet MS</vt:lpstr>
      <vt:lpstr>Wingdings</vt:lpstr>
      <vt:lpstr>Wingdings 2</vt:lpstr>
      <vt:lpstr>Opulent</vt:lpstr>
      <vt:lpstr>บทที่ 3  การติดตั้งระบบปฏิบัติการ </vt:lpstr>
      <vt:lpstr>1. การติดตั้งระบบปฏิบัติการ LinuxMint ลินุกข์มิ้นท์</vt:lpstr>
      <vt:lpstr>1) Boot CD หรือ USB LinuxMint </vt:lpstr>
      <vt:lpstr>2) กด Enter เลือก Start LinuxMint</vt:lpstr>
      <vt:lpstr>3) เมื่อเข้าสู่หน้า LinuxMint ดับเบิลคลิก Install LinuxMint ที่หน้าจอ</vt:lpstr>
      <vt:lpstr>4) เข้าสู่หน้าจอการติดตั้ง เลือก ภาษาไทย และคลิกปุ่ม ดำเนินการต่อ</vt:lpstr>
      <vt:lpstr>5) ก่อนติดตั้งระบบจะตรวจสอบความพร้อมของคอมพิวเตอร์</vt:lpstr>
      <vt:lpstr>6) จากนั้นจะถึงหน้าแบ่งพื้นที่ หากไม่มีข้อมูลหรือระบบปฏิบัติการอื่นในเครื่องให้เลือก ลบดิสก์ และติดตั้ง LinuxMint และคลิกปุม ติดตั้งเดี๋ยวนี้    *หากต้องการติดตั้งควบคู่กับระบบปฏิบัติการอื่นหรือแบ่งพื้นที่ตามต้องการต้องศึกษาเพิ่มเดิม</vt:lpstr>
      <vt:lpstr>7) จะปรากฏหน้าต่างเพื่อยืนยันการติดตั้ง คลิกปุ่ม ดำเนินการต่อ</vt:lpstr>
      <vt:lpstr>8) เลือกประเทศที่ตั้ง จากนั้นคลิกปุม ดำเนินการต่อ</vt:lpstr>
      <vt:lpstr>9) เลือกภาษาของแป้นพิมพ์ จากนั้นคลิกปุ่ม ดำเนินการต่อ</vt:lpstr>
      <vt:lpstr>10) ใส่ข้อมูล ชื่อผู้ใช้และรหัสผ่าน จากนั้นคลิกปุ่ม ดำเนินการต่อ</vt:lpstr>
      <vt:lpstr>11) รอการติดตั้ง อาจจะใช้เวลา 10 - 30 นาที</vt:lpstr>
      <vt:lpstr>12) เมื่อติดตั้งเสร็จ ให้ รีสตาร์ทเครื่องใหม่</vt:lpstr>
      <vt:lpstr>13) หน้าต่างระบบปฏิบัติการ LinuxMint เมื่อติดตั้งเสร็จ</vt:lpstr>
      <vt:lpstr>2. การติดตั้งระบบปฏิบัติการ Windows 10</vt:lpstr>
      <vt:lpstr>PowerPoint Presentation</vt:lpstr>
      <vt:lpstr>1) ทำการกดปุ่ม Enter เพื่อทำการ Boot CD-ROM หรือ DVD-ROM</vt:lpstr>
      <vt:lpstr>2) จะปรากฏหน้าต่างสำหรับเริ่มต้นการติดตั้งระบบปฏิบัติการ Windows 10 ให้คลิกปุ่ม Next</vt:lpstr>
      <vt:lpstr>3) เมื่อปรากฎหน้าตางดังภาพ คลิกปุ่ม Install now</vt:lpstr>
      <vt:lpstr>4) คลิกเครื่องหมายถูกในช่อง I accept license terns จากนั้นคลิกปุ๊ม Next</vt:lpstr>
      <vt:lpstr>5) เลือก CustoM: Install Windows Only (Advanced)</vt:lpstr>
      <vt:lpstr>6) แบ่งพื้นที่ให้กับวินโดว์ส คลิกที่ Disk O: Unallocated Space และทำการระบุขนาดของไดร์ฟ     จากนั้นคลิกปุ่ม Apply</vt:lpstr>
      <vt:lpstr>7) คลิกปุ่ม OK เพื่อทำการยืนยันการแบ่งพื้นที่ไดรัฟ</vt:lpstr>
      <vt:lpstr>8) จะปรากฏหน้าต่างขึ้นมาอีกครั้งให้คลิก New เพื่อทำการแบ่งพื้นที่ไดร์ฟใหม่</vt:lpstr>
      <vt:lpstr>9) เมื่อปรากฏหน้าต่างตังภาพให้คลิกปุ่ม Apply</vt:lpstr>
      <vt:lpstr>10) คลิกเลือก Disk 0 Partition 2 จากนั้นคลิกปุ่ม Next</vt:lpstr>
      <vt:lpstr>11) จะปรากฏหน้าต่างการติดตั้งระบบปฏิบัติการ Windows 10 ทันที</vt:lpstr>
      <vt:lpstr>12) เมื่อติดตั้งเรียบร้อยแล้ว จะมีเครื่องหมายถูกขึ้นหน้าสถานะ</vt:lpstr>
      <vt:lpstr>13) เมื่อติดตั้งครบแล้ว เครื่องจะรีสตาร์ทตัวเอง 1 รอบ</vt:lpstr>
      <vt:lpstr>14) คอมพิวเตอร์จะสตาร์ทขึ้นมาใหม่</vt:lpstr>
      <vt:lpstr>PowerPoint Presentation</vt:lpstr>
      <vt:lpstr>16) เมื่อติดตั้งเสร็จเรียบร้อยแล้ว ให้ตั้งชื่อเครื่องคอมพิวเตอร์ จากนั้นคลิก Next</vt:lpstr>
      <vt:lpstr>17) เมื่อติดตั้งเสร็จเรียบร้อยแล้ว ให้ตั้งชื่อเครื่องคอมพิวเตอร์ จากนั้นคลิกปูม Next</vt:lpstr>
      <vt:lpstr>18) จะปรากฏหน้า Desktop ดังภาพ เป็นอันเสร็จสิ้นขั้นตอนการติดตั้งวินโดวส์ และพร้อมใช้งาน      ได้ทันที</vt:lpstr>
      <vt:lpstr>3. การติดตั้งระบบปฏิบัติการ Mac OS</vt:lpstr>
      <vt:lpstr>1) หากใครยังไม่เคยลงทะเบียนให้เช้าไปลงทะเบียนที่เว็บไชต์ beta.apple.com กด Sign up เพื่อลงทะเบียนใหม่ หากใครที่เคยลงทะเบียนไว้แล้วก็กด Sign in และใช้ Apple ID ในการล็อกอิน</vt:lpstr>
      <vt:lpstr>2) ติดตั้ง macOS Public Beta Access Utility   โดยการคลิกปุ๊ม Download the macOS Public Beta Access Utility ตามที่บนเว็บได้ระบุไว้             กด View the macOS public beta in the Mac App Store และดาวน์โหลดไฟล์ macOS High Siera เวอร์ชัน Public Beta จาก Mac App Store</vt:lpstr>
      <vt:lpstr>3) ทำการแบ่ง parttion คลิกเมนู Disk Utlity เลือกไดร์ฟที่ต้องการจะแบ่ง คลิกที่ Partition กด +      ด้านล่างเพื่อต้องการเพิ่ม Partition ใหม่ และตั้งชื่อ Partition ที่จะแบ่ง ใส่ขนาดพื้นที่ที่ต้องการ</vt:lpstr>
      <vt:lpstr>4) เมื่อแบ่งเสร็จจะมี 2 ไดร์ฟ</vt:lpstr>
      <vt:lpstr>5) เริ่มติดตั้ง macOS High Sierra หาชื่อไฟล์ Install macOS High Sierra Beta.app     ในโฟลเดอร์ Applications จากนั้นดับเบิลคลิกที่ไฟล์</vt:lpstr>
      <vt:lpstr>6) จากนั้นให้กด Continue &gt;&gt; Agree ไปเรื่อย ๆ จนมาถึงหน้าที่ให้เลือกไดร์ฟที่จะลง ให้กด     Show All Disks...</vt:lpstr>
      <vt:lpstr> 7) เลือกไดร์ฟที่ต้องการจะลงที่แบ่งไว้</vt:lpstr>
      <vt:lpstr>8) จากนั้นจะปรากฏหน้าจอเพื่อถามว่าให้ Format Dive เป็น APFS แบบใหม่หรือไม่ ให้คลิก     เครื่องหมายถูก จากนั้นก็ใส่รหัสเครื่องเพื่อยืนยัน และรอจนกว่าจะลงเสร็จ</vt:lpstr>
      <vt:lpstr>9) จากนั้นให้ตั้งค่าเลือกประเทศ, ตั้งเวลา, คีย์บอร์ด, ล็อกอิน Apple ID, Siri ก็เป็นอันเสร็จสิ้น</vt:lpstr>
      <vt:lpstr>10) หน้าตาของ macOS High Sierra</vt:lpstr>
      <vt:lpstr>4. การติดตั้งระบบปฏิบัติการ Windows Server 2016</vt:lpstr>
      <vt:lpstr>1) เลือกการตั้งค่าภาษา ตามตัวอย่างดังนี้ Language to install: English Time and currency format: English (United States) ㆍKeyboard or input method: US จากนั้นคลิก Next</vt:lpstr>
      <vt:lpstr>3) เลือกเวอร์ชั่นที่ต้องการติดตั้งซึ่งมี 4 เวอร์ชั่นด้วยกันคือ ㆍWindows Server 2016 Standard Evaluation ㆍWindows Server 2016 Standard Evaluation (Desktop Experience) ㆍWindows Server 2016 Datacenter Evaluation ㆍWindows Server 2016 Datacenter Evaluation (Desktop Experience) โดยในตัวอย่างจะเลือกแบบ Windows Server 2016 Standard Evaluation (Desktop Experience) จากนั้นคลิก Next</vt:lpstr>
      <vt:lpstr>4) ทำเครื่องหมายถูกที่ช่อง I accept the license terms จากนั้นคลิก Next</vt:lpstr>
      <vt:lpstr>5) เลือก Custom: Install Windows only (advanced)</vt:lpstr>
      <vt:lpstr>6) เลือกไดรฟ์หรือพาร์ติชัน ที่ต้องการติดตั้ง Windows Server 2016 เสร็จแล้วคลิก Next</vt:lpstr>
      <vt:lpstr>7) ระบบเริ่มทำการติดตั้ง Windows Server 2016 ในระหว่างนี้ระบบจะทำการ Restart 1 ครั้ง</vt:lpstr>
      <vt:lpstr>8) หลังจากระบบทำการติดตั้งเสร็จเรียบร้อย จะมีหน้า Settings เพื่อกำหนดรหัสผ่าน ให้ใส่รหัสผ่าน 2 ครั้ง ในช่อง New password และ Reenter password โดย รหัสผ่านที่ใช้ต้องเป็นไปตามนโยบายความปลอดภัยที่กำหนด คือ ㆍ มีความยาวอย่างน้อย 6 ตัวอักษร ㆍประกอบด้วย อักษรตัวเล็ก (a , b, c, ...y, 2) อักษรตัวใหญ่ (A, B, C....Y, Z) อักษรพิเศษ (!, @, # , $, %, ^, &amp;, ', (, ), + และ ตัวเลข (1, 2, 3, ..9, 0) P@ssword เสร็จแล้วคลิก Finish</vt:lpstr>
      <vt:lpstr>9) หลังจากทำการกำหนดรหัสผ่านสำหรับ Administrator เสร็จจะได้หน้าจอ Sign in ให้กดปุ่ม Ctrl + Alt + Delete</vt:lpstr>
      <vt:lpstr>10) จากนั้นใส่รหัสผ่านตามที่กำหนดใน ข้อที่ 8 เพื่อเข้าใช้งาน Windows Server 2016</vt:lpstr>
      <vt:lpstr>11) โดยระบบจะเปิด Server Manager โดยอัตโนมัติ</vt:lpstr>
      <vt:lpstr>12) สิ้นสุดการติดตั้ง Windows Server 2016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วิชาพื้นฐานธุรกิจดิจิทัล (Business Digital Basic)</dc:title>
  <dc:creator>admin</dc:creator>
  <cp:lastModifiedBy>DCC</cp:lastModifiedBy>
  <cp:revision>182</cp:revision>
  <dcterms:created xsi:type="dcterms:W3CDTF">2020-08-10T02:59:24Z</dcterms:created>
  <dcterms:modified xsi:type="dcterms:W3CDTF">2024-07-02T05:22:17Z</dcterms:modified>
</cp:coreProperties>
</file>