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94" r:id="rId4"/>
    <p:sldId id="296" r:id="rId5"/>
    <p:sldId id="297" r:id="rId6"/>
    <p:sldId id="318" r:id="rId7"/>
    <p:sldId id="299" r:id="rId8"/>
    <p:sldId id="319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295" r:id="rId17"/>
    <p:sldId id="302" r:id="rId18"/>
    <p:sldId id="309" r:id="rId19"/>
    <p:sldId id="314" r:id="rId20"/>
    <p:sldId id="310" r:id="rId21"/>
    <p:sldId id="315" r:id="rId22"/>
    <p:sldId id="316" r:id="rId23"/>
    <p:sldId id="317" r:id="rId24"/>
    <p:sldId id="320" r:id="rId25"/>
    <p:sldId id="321" r:id="rId26"/>
    <p:sldId id="322" r:id="rId27"/>
    <p:sldId id="323" r:id="rId28"/>
    <p:sldId id="324" r:id="rId29"/>
    <p:sldId id="325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440CE-4166-4835-99F2-B2CBD8E1AC3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16E6D-5B66-4859-BF50-522142230029}">
      <dgm:prSet/>
      <dgm:spPr/>
      <dgm:t>
        <a:bodyPr/>
        <a:lstStyle/>
        <a:p>
          <a:r>
            <a:rPr lang="en-US" b="1" dirty="0">
              <a:latin typeface="SP SUAN DUSIT" panose="02000000000000000000" pitchFamily="2" charset="0"/>
              <a:cs typeface="SP SUAN DUSIT" panose="02000000000000000000" pitchFamily="2" charset="0"/>
            </a:rPr>
            <a:t>- </a:t>
          </a:r>
          <a:r>
            <a:rPr lang="th-TH" b="1" dirty="0">
              <a:latin typeface="SP SUAN DUSIT" panose="02000000000000000000" pitchFamily="2" charset="0"/>
              <a:cs typeface="SP SUAN DUSIT" panose="02000000000000000000" pitchFamily="2" charset="0"/>
            </a:rPr>
            <a:t>คุณสมบัติด้านหน่วยความจำ</a:t>
          </a:r>
          <a:endParaRPr lang="en-US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FD778C31-C31F-4E9A-A862-C4665B9D2C77}" type="parTrans" cxnId="{FE22A133-CC30-4FFA-BC22-B6C47F2851E3}">
      <dgm:prSet/>
      <dgm:spPr/>
      <dgm:t>
        <a:bodyPr/>
        <a:lstStyle/>
        <a:p>
          <a:endParaRPr lang="en-US"/>
        </a:p>
      </dgm:t>
    </dgm:pt>
    <dgm:pt modelId="{DFEB5670-8D9D-471F-B1DF-1C8C9BABF094}" type="sibTrans" cxnId="{FE22A133-CC30-4FFA-BC22-B6C47F2851E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7B49B5F4-92BE-498E-9043-7CF2A0DD3DFA}">
      <dgm:prSet/>
      <dgm:spPr/>
      <dgm:t>
        <a:bodyPr/>
        <a:lstStyle/>
        <a:p>
          <a:r>
            <a:rPr lang="th-TH" b="1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คุณสมบัติด้านการคำนวณ</a:t>
          </a:r>
          <a:endParaRPr lang="en-US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583983AB-9BB2-4C2E-ABF2-846FAAF294BC}" type="parTrans" cxnId="{0CD4938C-ABB1-4B82-A11D-66CBE7277627}">
      <dgm:prSet/>
      <dgm:spPr/>
      <dgm:t>
        <a:bodyPr/>
        <a:lstStyle/>
        <a:p>
          <a:endParaRPr lang="en-US"/>
        </a:p>
      </dgm:t>
    </dgm:pt>
    <dgm:pt modelId="{FA14A6A6-B44D-4D0C-AC86-BC44648ED605}" type="sibTrans" cxnId="{0CD4938C-ABB1-4B82-A11D-66CBE7277627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EFEC1C36-3496-45E3-975C-6899A9FD6C83}">
      <dgm:prSet/>
      <dgm:spPr/>
      <dgm:t>
        <a:bodyPr/>
        <a:lstStyle/>
        <a:p>
          <a:r>
            <a:rPr lang="th-TH" b="1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คุณสมบัติด้านการเปรียบเทียบเชิงตรรกะ</a:t>
          </a:r>
          <a:endParaRPr lang="en-US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A18763E6-1F1E-4DCC-8A80-BBECE29191AA}" type="parTrans" cxnId="{6CE95248-98B7-4F70-9DD2-AAD0D390672D}">
      <dgm:prSet/>
      <dgm:spPr/>
      <dgm:t>
        <a:bodyPr/>
        <a:lstStyle/>
        <a:p>
          <a:endParaRPr lang="en-US"/>
        </a:p>
      </dgm:t>
    </dgm:pt>
    <dgm:pt modelId="{28E2FF00-2BED-4237-BE1B-B00467287E5D}" type="sibTrans" cxnId="{6CE95248-98B7-4F70-9DD2-AAD0D390672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594C988-A5F2-4162-8D63-C5480A212B00}">
      <dgm:prSet/>
      <dgm:spPr/>
      <dgm:t>
        <a:bodyPr/>
        <a:lstStyle/>
        <a:p>
          <a:r>
            <a:rPr lang="en-US" dirty="0">
              <a:latin typeface="SP SUAN DUSIT" panose="02000000000000000000" pitchFamily="2" charset="0"/>
              <a:cs typeface="SP SUAN DUSIT" panose="02000000000000000000" pitchFamily="2" charset="0"/>
            </a:rPr>
            <a:t>-</a:t>
          </a:r>
          <a:r>
            <a:rPr lang="th-TH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b="1" dirty="0">
              <a:latin typeface="SP SUAN DUSIT" panose="02000000000000000000" pitchFamily="2" charset="0"/>
              <a:cs typeface="SP SUAN DUSIT" panose="02000000000000000000" pitchFamily="2" charset="0"/>
            </a:rPr>
            <a:t>คุณสมบัติด้านการแสดงผลค่าข้อมูล</a:t>
          </a:r>
          <a:endParaRPr lang="en-US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479D77A7-E61F-4521-94D1-AE96D4C94DD3}" type="parTrans" cxnId="{A1D01810-6BD8-45FA-A113-3FBAF6DE196A}">
      <dgm:prSet/>
      <dgm:spPr/>
      <dgm:t>
        <a:bodyPr/>
        <a:lstStyle/>
        <a:p>
          <a:endParaRPr lang="en-US"/>
        </a:p>
      </dgm:t>
    </dgm:pt>
    <dgm:pt modelId="{E660A3A0-8A74-4255-8336-41C8F86C90D5}" type="sibTrans" cxnId="{A1D01810-6BD8-45FA-A113-3FBAF6DE196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D5E041A-729D-4F40-A6BE-22CAE34AF83E}">
      <dgm:prSet/>
      <dgm:spPr/>
      <dgm:t>
        <a:bodyPr/>
        <a:lstStyle/>
        <a:p>
          <a:r>
            <a:rPr lang="th-TH" b="1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คุณสมบัติการจัดลำดับการทำงาน</a:t>
          </a:r>
          <a:endParaRPr lang="en-US" b="1" dirty="0">
            <a:latin typeface="SP SUAN DUSIT" panose="02000000000000000000" pitchFamily="2" charset="0"/>
            <a:cs typeface="SP SUAN DUSIT" panose="02000000000000000000" pitchFamily="2" charset="0"/>
          </a:endParaRPr>
        </a:p>
      </dgm:t>
    </dgm:pt>
    <dgm:pt modelId="{37357227-A31A-4015-8E43-3691F7603136}" type="parTrans" cxnId="{DE07BFD3-258C-4CC4-B73E-99DE9F960082}">
      <dgm:prSet/>
      <dgm:spPr/>
      <dgm:t>
        <a:bodyPr/>
        <a:lstStyle/>
        <a:p>
          <a:endParaRPr lang="en-US"/>
        </a:p>
      </dgm:t>
    </dgm:pt>
    <dgm:pt modelId="{DF9906FA-CBCF-40CF-9D92-51C2590E3B80}" type="sibTrans" cxnId="{DE07BFD3-258C-4CC4-B73E-99DE9F960082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309D83FA-1AE3-404E-9E1C-7C8657C5E968}" type="pres">
      <dgm:prSet presAssocID="{994440CE-4166-4835-99F2-B2CBD8E1AC3E}" presName="Name0" presStyleCnt="0">
        <dgm:presLayoutVars>
          <dgm:animLvl val="lvl"/>
          <dgm:resizeHandles val="exact"/>
        </dgm:presLayoutVars>
      </dgm:prSet>
      <dgm:spPr/>
    </dgm:pt>
    <dgm:pt modelId="{72E6D373-1239-4523-9330-E3105DED478B}" type="pres">
      <dgm:prSet presAssocID="{86016E6D-5B66-4859-BF50-522142230029}" presName="compositeNode" presStyleCnt="0">
        <dgm:presLayoutVars>
          <dgm:bulletEnabled val="1"/>
        </dgm:presLayoutVars>
      </dgm:prSet>
      <dgm:spPr/>
    </dgm:pt>
    <dgm:pt modelId="{E05DD8F5-5557-46D0-83E3-5F1F955B67B7}" type="pres">
      <dgm:prSet presAssocID="{86016E6D-5B66-4859-BF50-522142230029}" presName="bgRect" presStyleLbl="alignNode1" presStyleIdx="0" presStyleCnt="5"/>
      <dgm:spPr/>
    </dgm:pt>
    <dgm:pt modelId="{CF0ADC29-1C64-4BDA-8355-4841FFA3D564}" type="pres">
      <dgm:prSet presAssocID="{DFEB5670-8D9D-471F-B1DF-1C8C9BABF09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D0EACC3D-4A4E-45E6-B4C9-BAFCF53574B8}" type="pres">
      <dgm:prSet presAssocID="{86016E6D-5B66-4859-BF50-522142230029}" presName="nodeRect" presStyleLbl="alignNode1" presStyleIdx="0" presStyleCnt="5">
        <dgm:presLayoutVars>
          <dgm:bulletEnabled val="1"/>
        </dgm:presLayoutVars>
      </dgm:prSet>
      <dgm:spPr/>
    </dgm:pt>
    <dgm:pt modelId="{732517CA-6081-4E24-900C-721CBD100D33}" type="pres">
      <dgm:prSet presAssocID="{DFEB5670-8D9D-471F-B1DF-1C8C9BABF094}" presName="sibTrans" presStyleCnt="0"/>
      <dgm:spPr/>
    </dgm:pt>
    <dgm:pt modelId="{C866AC8E-D5BB-4B5F-BAE7-301A73B652C8}" type="pres">
      <dgm:prSet presAssocID="{7B49B5F4-92BE-498E-9043-7CF2A0DD3DFA}" presName="compositeNode" presStyleCnt="0">
        <dgm:presLayoutVars>
          <dgm:bulletEnabled val="1"/>
        </dgm:presLayoutVars>
      </dgm:prSet>
      <dgm:spPr/>
    </dgm:pt>
    <dgm:pt modelId="{422C91B8-0C45-464C-B5CA-D3644BFE2A44}" type="pres">
      <dgm:prSet presAssocID="{7B49B5F4-92BE-498E-9043-7CF2A0DD3DFA}" presName="bgRect" presStyleLbl="alignNode1" presStyleIdx="1" presStyleCnt="5"/>
      <dgm:spPr/>
    </dgm:pt>
    <dgm:pt modelId="{3F8E6ED6-9104-4F41-81D7-BA4592954980}" type="pres">
      <dgm:prSet presAssocID="{FA14A6A6-B44D-4D0C-AC86-BC44648ED605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96E9CD07-31AE-49B6-A7F6-62939D1B460F}" type="pres">
      <dgm:prSet presAssocID="{7B49B5F4-92BE-498E-9043-7CF2A0DD3DFA}" presName="nodeRect" presStyleLbl="alignNode1" presStyleIdx="1" presStyleCnt="5">
        <dgm:presLayoutVars>
          <dgm:bulletEnabled val="1"/>
        </dgm:presLayoutVars>
      </dgm:prSet>
      <dgm:spPr/>
    </dgm:pt>
    <dgm:pt modelId="{33A08F49-8CE3-4286-B5DB-28929FDE3AEB}" type="pres">
      <dgm:prSet presAssocID="{FA14A6A6-B44D-4D0C-AC86-BC44648ED605}" presName="sibTrans" presStyleCnt="0"/>
      <dgm:spPr/>
    </dgm:pt>
    <dgm:pt modelId="{75AF4662-CFB1-42A7-BC23-4555FF358966}" type="pres">
      <dgm:prSet presAssocID="{EFEC1C36-3496-45E3-975C-6899A9FD6C83}" presName="compositeNode" presStyleCnt="0">
        <dgm:presLayoutVars>
          <dgm:bulletEnabled val="1"/>
        </dgm:presLayoutVars>
      </dgm:prSet>
      <dgm:spPr/>
    </dgm:pt>
    <dgm:pt modelId="{C8FFB5F6-46E7-4BD9-A0DD-A29775965A4E}" type="pres">
      <dgm:prSet presAssocID="{EFEC1C36-3496-45E3-975C-6899A9FD6C83}" presName="bgRect" presStyleLbl="alignNode1" presStyleIdx="2" presStyleCnt="5"/>
      <dgm:spPr/>
    </dgm:pt>
    <dgm:pt modelId="{846A1B7D-BEE6-4C7C-BAA0-93D7BA9CB053}" type="pres">
      <dgm:prSet presAssocID="{28E2FF00-2BED-4237-BE1B-B00467287E5D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6A2306F6-A182-4854-8E40-9120DA255597}" type="pres">
      <dgm:prSet presAssocID="{EFEC1C36-3496-45E3-975C-6899A9FD6C83}" presName="nodeRect" presStyleLbl="alignNode1" presStyleIdx="2" presStyleCnt="5">
        <dgm:presLayoutVars>
          <dgm:bulletEnabled val="1"/>
        </dgm:presLayoutVars>
      </dgm:prSet>
      <dgm:spPr/>
    </dgm:pt>
    <dgm:pt modelId="{A1894837-78C0-4574-8933-754BA12E9C18}" type="pres">
      <dgm:prSet presAssocID="{28E2FF00-2BED-4237-BE1B-B00467287E5D}" presName="sibTrans" presStyleCnt="0"/>
      <dgm:spPr/>
    </dgm:pt>
    <dgm:pt modelId="{C46A39C7-A61B-4C3A-9D5E-C3AEC42AF69F}" type="pres">
      <dgm:prSet presAssocID="{2594C988-A5F2-4162-8D63-C5480A212B00}" presName="compositeNode" presStyleCnt="0">
        <dgm:presLayoutVars>
          <dgm:bulletEnabled val="1"/>
        </dgm:presLayoutVars>
      </dgm:prSet>
      <dgm:spPr/>
    </dgm:pt>
    <dgm:pt modelId="{A44661DC-C8F6-45DE-A815-422C86A791EA}" type="pres">
      <dgm:prSet presAssocID="{2594C988-A5F2-4162-8D63-C5480A212B00}" presName="bgRect" presStyleLbl="alignNode1" presStyleIdx="3" presStyleCnt="5"/>
      <dgm:spPr/>
    </dgm:pt>
    <dgm:pt modelId="{DE20F37E-AE69-4C47-BB4A-87483D26A84C}" type="pres">
      <dgm:prSet presAssocID="{E660A3A0-8A74-4255-8336-41C8F86C90D5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677879BD-D4EC-4DCC-B74C-906EE9E5125E}" type="pres">
      <dgm:prSet presAssocID="{2594C988-A5F2-4162-8D63-C5480A212B00}" presName="nodeRect" presStyleLbl="alignNode1" presStyleIdx="3" presStyleCnt="5">
        <dgm:presLayoutVars>
          <dgm:bulletEnabled val="1"/>
        </dgm:presLayoutVars>
      </dgm:prSet>
      <dgm:spPr/>
    </dgm:pt>
    <dgm:pt modelId="{32C30F92-FAB5-4CC8-8811-FB80AA8B176F}" type="pres">
      <dgm:prSet presAssocID="{E660A3A0-8A74-4255-8336-41C8F86C90D5}" presName="sibTrans" presStyleCnt="0"/>
      <dgm:spPr/>
    </dgm:pt>
    <dgm:pt modelId="{496BE640-2936-4297-AF58-9AEDC728B767}" type="pres">
      <dgm:prSet presAssocID="{7D5E041A-729D-4F40-A6BE-22CAE34AF83E}" presName="compositeNode" presStyleCnt="0">
        <dgm:presLayoutVars>
          <dgm:bulletEnabled val="1"/>
        </dgm:presLayoutVars>
      </dgm:prSet>
      <dgm:spPr/>
    </dgm:pt>
    <dgm:pt modelId="{85E6DCE7-21C8-4A7C-B17A-E9CAEC3CD873}" type="pres">
      <dgm:prSet presAssocID="{7D5E041A-729D-4F40-A6BE-22CAE34AF83E}" presName="bgRect" presStyleLbl="alignNode1" presStyleIdx="4" presStyleCnt="5" custLinFactNeighborX="6546"/>
      <dgm:spPr/>
    </dgm:pt>
    <dgm:pt modelId="{0D11070F-5091-45B6-B2D0-9A8667C43327}" type="pres">
      <dgm:prSet presAssocID="{DF9906FA-CBCF-40CF-9D92-51C2590E3B80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FBFDE676-810E-461C-A4BC-F2D44D7BD8CC}" type="pres">
      <dgm:prSet presAssocID="{7D5E041A-729D-4F40-A6BE-22CAE34AF83E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A1D01810-6BD8-45FA-A113-3FBAF6DE196A}" srcId="{994440CE-4166-4835-99F2-B2CBD8E1AC3E}" destId="{2594C988-A5F2-4162-8D63-C5480A212B00}" srcOrd="3" destOrd="0" parTransId="{479D77A7-E61F-4521-94D1-AE96D4C94DD3}" sibTransId="{E660A3A0-8A74-4255-8336-41C8F86C90D5}"/>
    <dgm:cxn modelId="{3065EE10-7FD3-437B-8F56-E09BFCEC648D}" type="presOf" srcId="{86016E6D-5B66-4859-BF50-522142230029}" destId="{E05DD8F5-5557-46D0-83E3-5F1F955B67B7}" srcOrd="0" destOrd="0" presId="urn:microsoft.com/office/officeart/2016/7/layout/LinearBlockProcessNumbered"/>
    <dgm:cxn modelId="{14BAE21F-B96F-444A-97DF-10CE1015FB0D}" type="presOf" srcId="{28E2FF00-2BED-4237-BE1B-B00467287E5D}" destId="{846A1B7D-BEE6-4C7C-BAA0-93D7BA9CB053}" srcOrd="0" destOrd="0" presId="urn:microsoft.com/office/officeart/2016/7/layout/LinearBlockProcessNumbered"/>
    <dgm:cxn modelId="{B8A46924-7FA6-4601-A362-01F74BDC9085}" type="presOf" srcId="{7D5E041A-729D-4F40-A6BE-22CAE34AF83E}" destId="{FBFDE676-810E-461C-A4BC-F2D44D7BD8CC}" srcOrd="1" destOrd="0" presId="urn:microsoft.com/office/officeart/2016/7/layout/LinearBlockProcessNumbered"/>
    <dgm:cxn modelId="{FE22A133-CC30-4FFA-BC22-B6C47F2851E3}" srcId="{994440CE-4166-4835-99F2-B2CBD8E1AC3E}" destId="{86016E6D-5B66-4859-BF50-522142230029}" srcOrd="0" destOrd="0" parTransId="{FD778C31-C31F-4E9A-A862-C4665B9D2C77}" sibTransId="{DFEB5670-8D9D-471F-B1DF-1C8C9BABF094}"/>
    <dgm:cxn modelId="{D5650467-C2D4-48FD-B6E8-1982AEB6FB93}" type="presOf" srcId="{EFEC1C36-3496-45E3-975C-6899A9FD6C83}" destId="{C8FFB5F6-46E7-4BD9-A0DD-A29775965A4E}" srcOrd="0" destOrd="0" presId="urn:microsoft.com/office/officeart/2016/7/layout/LinearBlockProcessNumbered"/>
    <dgm:cxn modelId="{6CE95248-98B7-4F70-9DD2-AAD0D390672D}" srcId="{994440CE-4166-4835-99F2-B2CBD8E1AC3E}" destId="{EFEC1C36-3496-45E3-975C-6899A9FD6C83}" srcOrd="2" destOrd="0" parTransId="{A18763E6-1F1E-4DCC-8A80-BBECE29191AA}" sibTransId="{28E2FF00-2BED-4237-BE1B-B00467287E5D}"/>
    <dgm:cxn modelId="{8700536A-C761-45BC-B6BB-2362D3F78596}" type="presOf" srcId="{994440CE-4166-4835-99F2-B2CBD8E1AC3E}" destId="{309D83FA-1AE3-404E-9E1C-7C8657C5E968}" srcOrd="0" destOrd="0" presId="urn:microsoft.com/office/officeart/2016/7/layout/LinearBlockProcessNumbered"/>
    <dgm:cxn modelId="{2A8D346E-9657-4445-B7D1-601027B82F10}" type="presOf" srcId="{E660A3A0-8A74-4255-8336-41C8F86C90D5}" destId="{DE20F37E-AE69-4C47-BB4A-87483D26A84C}" srcOrd="0" destOrd="0" presId="urn:microsoft.com/office/officeart/2016/7/layout/LinearBlockProcessNumbered"/>
    <dgm:cxn modelId="{3162D46F-DBD5-44AA-BFBA-797F65F0D8D1}" type="presOf" srcId="{86016E6D-5B66-4859-BF50-522142230029}" destId="{D0EACC3D-4A4E-45E6-B4C9-BAFCF53574B8}" srcOrd="1" destOrd="0" presId="urn:microsoft.com/office/officeart/2016/7/layout/LinearBlockProcessNumbered"/>
    <dgm:cxn modelId="{FDE37852-30FD-4FF1-BD68-174402DA20B7}" type="presOf" srcId="{7D5E041A-729D-4F40-A6BE-22CAE34AF83E}" destId="{85E6DCE7-21C8-4A7C-B17A-E9CAEC3CD873}" srcOrd="0" destOrd="0" presId="urn:microsoft.com/office/officeart/2016/7/layout/LinearBlockProcessNumbered"/>
    <dgm:cxn modelId="{581D0576-8B75-4E02-A2EC-C371286F4080}" type="presOf" srcId="{DF9906FA-CBCF-40CF-9D92-51C2590E3B80}" destId="{0D11070F-5091-45B6-B2D0-9A8667C43327}" srcOrd="0" destOrd="0" presId="urn:microsoft.com/office/officeart/2016/7/layout/LinearBlockProcessNumbered"/>
    <dgm:cxn modelId="{0CD4938C-ABB1-4B82-A11D-66CBE7277627}" srcId="{994440CE-4166-4835-99F2-B2CBD8E1AC3E}" destId="{7B49B5F4-92BE-498E-9043-7CF2A0DD3DFA}" srcOrd="1" destOrd="0" parTransId="{583983AB-9BB2-4C2E-ABF2-846FAAF294BC}" sibTransId="{FA14A6A6-B44D-4D0C-AC86-BC44648ED605}"/>
    <dgm:cxn modelId="{1299229E-9EFA-4551-9DAC-A07D922770FC}" type="presOf" srcId="{DFEB5670-8D9D-471F-B1DF-1C8C9BABF094}" destId="{CF0ADC29-1C64-4BDA-8355-4841FFA3D564}" srcOrd="0" destOrd="0" presId="urn:microsoft.com/office/officeart/2016/7/layout/LinearBlockProcessNumbered"/>
    <dgm:cxn modelId="{203AE4A5-815B-45B0-AE92-DCEA833C28D7}" type="presOf" srcId="{EFEC1C36-3496-45E3-975C-6899A9FD6C83}" destId="{6A2306F6-A182-4854-8E40-9120DA255597}" srcOrd="1" destOrd="0" presId="urn:microsoft.com/office/officeart/2016/7/layout/LinearBlockProcessNumbered"/>
    <dgm:cxn modelId="{C80F06AD-4EDB-40AA-9CBF-82755EB5503C}" type="presOf" srcId="{FA14A6A6-B44D-4D0C-AC86-BC44648ED605}" destId="{3F8E6ED6-9104-4F41-81D7-BA4592954980}" srcOrd="0" destOrd="0" presId="urn:microsoft.com/office/officeart/2016/7/layout/LinearBlockProcessNumbered"/>
    <dgm:cxn modelId="{A13309AE-4FD4-409E-8E1B-A8C4432B1123}" type="presOf" srcId="{2594C988-A5F2-4162-8D63-C5480A212B00}" destId="{677879BD-D4EC-4DCC-B74C-906EE9E5125E}" srcOrd="1" destOrd="0" presId="urn:microsoft.com/office/officeart/2016/7/layout/LinearBlockProcessNumbered"/>
    <dgm:cxn modelId="{AA2895BB-B22D-4A2C-BAA8-103513F1A6DB}" type="presOf" srcId="{2594C988-A5F2-4162-8D63-C5480A212B00}" destId="{A44661DC-C8F6-45DE-A815-422C86A791EA}" srcOrd="0" destOrd="0" presId="urn:microsoft.com/office/officeart/2016/7/layout/LinearBlockProcessNumbered"/>
    <dgm:cxn modelId="{FD288CCB-1E8A-4C55-857E-B3FB32BD364E}" type="presOf" srcId="{7B49B5F4-92BE-498E-9043-7CF2A0DD3DFA}" destId="{422C91B8-0C45-464C-B5CA-D3644BFE2A44}" srcOrd="0" destOrd="0" presId="urn:microsoft.com/office/officeart/2016/7/layout/LinearBlockProcessNumbered"/>
    <dgm:cxn modelId="{DE07BFD3-258C-4CC4-B73E-99DE9F960082}" srcId="{994440CE-4166-4835-99F2-B2CBD8E1AC3E}" destId="{7D5E041A-729D-4F40-A6BE-22CAE34AF83E}" srcOrd="4" destOrd="0" parTransId="{37357227-A31A-4015-8E43-3691F7603136}" sibTransId="{DF9906FA-CBCF-40CF-9D92-51C2590E3B80}"/>
    <dgm:cxn modelId="{20780EF7-9BB3-4D73-B18E-3B514048B77E}" type="presOf" srcId="{7B49B5F4-92BE-498E-9043-7CF2A0DD3DFA}" destId="{96E9CD07-31AE-49B6-A7F6-62939D1B460F}" srcOrd="1" destOrd="0" presId="urn:microsoft.com/office/officeart/2016/7/layout/LinearBlockProcessNumbered"/>
    <dgm:cxn modelId="{4433C1B7-F9B6-48F9-AAE5-F06874F16266}" type="presParOf" srcId="{309D83FA-1AE3-404E-9E1C-7C8657C5E968}" destId="{72E6D373-1239-4523-9330-E3105DED478B}" srcOrd="0" destOrd="0" presId="urn:microsoft.com/office/officeart/2016/7/layout/LinearBlockProcessNumbered"/>
    <dgm:cxn modelId="{0A35D1D6-6ED3-488F-B47F-AB82E6E532D8}" type="presParOf" srcId="{72E6D373-1239-4523-9330-E3105DED478B}" destId="{E05DD8F5-5557-46D0-83E3-5F1F955B67B7}" srcOrd="0" destOrd="0" presId="urn:microsoft.com/office/officeart/2016/7/layout/LinearBlockProcessNumbered"/>
    <dgm:cxn modelId="{53B35E0E-7A75-48B7-B028-CDAD1D5236AD}" type="presParOf" srcId="{72E6D373-1239-4523-9330-E3105DED478B}" destId="{CF0ADC29-1C64-4BDA-8355-4841FFA3D564}" srcOrd="1" destOrd="0" presId="urn:microsoft.com/office/officeart/2016/7/layout/LinearBlockProcessNumbered"/>
    <dgm:cxn modelId="{2074CC4B-9C42-45DE-A6D3-1007BCD251CB}" type="presParOf" srcId="{72E6D373-1239-4523-9330-E3105DED478B}" destId="{D0EACC3D-4A4E-45E6-B4C9-BAFCF53574B8}" srcOrd="2" destOrd="0" presId="urn:microsoft.com/office/officeart/2016/7/layout/LinearBlockProcessNumbered"/>
    <dgm:cxn modelId="{E2ECE4F6-6545-4E15-A250-C78E6B933853}" type="presParOf" srcId="{309D83FA-1AE3-404E-9E1C-7C8657C5E968}" destId="{732517CA-6081-4E24-900C-721CBD100D33}" srcOrd="1" destOrd="0" presId="urn:microsoft.com/office/officeart/2016/7/layout/LinearBlockProcessNumbered"/>
    <dgm:cxn modelId="{21A01ADB-988B-40DB-93CB-820AEDF13050}" type="presParOf" srcId="{309D83FA-1AE3-404E-9E1C-7C8657C5E968}" destId="{C866AC8E-D5BB-4B5F-BAE7-301A73B652C8}" srcOrd="2" destOrd="0" presId="urn:microsoft.com/office/officeart/2016/7/layout/LinearBlockProcessNumbered"/>
    <dgm:cxn modelId="{FF859877-EBA6-4FC6-91CE-DEFC5E690D19}" type="presParOf" srcId="{C866AC8E-D5BB-4B5F-BAE7-301A73B652C8}" destId="{422C91B8-0C45-464C-B5CA-D3644BFE2A44}" srcOrd="0" destOrd="0" presId="urn:microsoft.com/office/officeart/2016/7/layout/LinearBlockProcessNumbered"/>
    <dgm:cxn modelId="{BCBA3749-5085-4E2A-99F4-39567D135122}" type="presParOf" srcId="{C866AC8E-D5BB-4B5F-BAE7-301A73B652C8}" destId="{3F8E6ED6-9104-4F41-81D7-BA4592954980}" srcOrd="1" destOrd="0" presId="urn:microsoft.com/office/officeart/2016/7/layout/LinearBlockProcessNumbered"/>
    <dgm:cxn modelId="{625E455C-FB10-41F7-AA8C-70FF4C8284B4}" type="presParOf" srcId="{C866AC8E-D5BB-4B5F-BAE7-301A73B652C8}" destId="{96E9CD07-31AE-49B6-A7F6-62939D1B460F}" srcOrd="2" destOrd="0" presId="urn:microsoft.com/office/officeart/2016/7/layout/LinearBlockProcessNumbered"/>
    <dgm:cxn modelId="{BA1C4026-A209-4C8D-B510-011114CF4785}" type="presParOf" srcId="{309D83FA-1AE3-404E-9E1C-7C8657C5E968}" destId="{33A08F49-8CE3-4286-B5DB-28929FDE3AEB}" srcOrd="3" destOrd="0" presId="urn:microsoft.com/office/officeart/2016/7/layout/LinearBlockProcessNumbered"/>
    <dgm:cxn modelId="{28D9E512-4FB1-4ABF-B8A9-143BAD681DB0}" type="presParOf" srcId="{309D83FA-1AE3-404E-9E1C-7C8657C5E968}" destId="{75AF4662-CFB1-42A7-BC23-4555FF358966}" srcOrd="4" destOrd="0" presId="urn:microsoft.com/office/officeart/2016/7/layout/LinearBlockProcessNumbered"/>
    <dgm:cxn modelId="{D0067AF6-D438-458D-8739-C269664CFD4B}" type="presParOf" srcId="{75AF4662-CFB1-42A7-BC23-4555FF358966}" destId="{C8FFB5F6-46E7-4BD9-A0DD-A29775965A4E}" srcOrd="0" destOrd="0" presId="urn:microsoft.com/office/officeart/2016/7/layout/LinearBlockProcessNumbered"/>
    <dgm:cxn modelId="{EC706AC3-3036-467F-8CB6-7980DD2406D7}" type="presParOf" srcId="{75AF4662-CFB1-42A7-BC23-4555FF358966}" destId="{846A1B7D-BEE6-4C7C-BAA0-93D7BA9CB053}" srcOrd="1" destOrd="0" presId="urn:microsoft.com/office/officeart/2016/7/layout/LinearBlockProcessNumbered"/>
    <dgm:cxn modelId="{EF5ED342-4494-4253-B73A-03DB2449C8EC}" type="presParOf" srcId="{75AF4662-CFB1-42A7-BC23-4555FF358966}" destId="{6A2306F6-A182-4854-8E40-9120DA255597}" srcOrd="2" destOrd="0" presId="urn:microsoft.com/office/officeart/2016/7/layout/LinearBlockProcessNumbered"/>
    <dgm:cxn modelId="{5EA6F709-88FC-492A-80D3-B3DC77E2BD6A}" type="presParOf" srcId="{309D83FA-1AE3-404E-9E1C-7C8657C5E968}" destId="{A1894837-78C0-4574-8933-754BA12E9C18}" srcOrd="5" destOrd="0" presId="urn:microsoft.com/office/officeart/2016/7/layout/LinearBlockProcessNumbered"/>
    <dgm:cxn modelId="{8BEBA1D0-E6BA-4CE5-9FA0-0B4CAB1E566F}" type="presParOf" srcId="{309D83FA-1AE3-404E-9E1C-7C8657C5E968}" destId="{C46A39C7-A61B-4C3A-9D5E-C3AEC42AF69F}" srcOrd="6" destOrd="0" presId="urn:microsoft.com/office/officeart/2016/7/layout/LinearBlockProcessNumbered"/>
    <dgm:cxn modelId="{347BAD0D-C103-404B-9E39-C8C932D51BB4}" type="presParOf" srcId="{C46A39C7-A61B-4C3A-9D5E-C3AEC42AF69F}" destId="{A44661DC-C8F6-45DE-A815-422C86A791EA}" srcOrd="0" destOrd="0" presId="urn:microsoft.com/office/officeart/2016/7/layout/LinearBlockProcessNumbered"/>
    <dgm:cxn modelId="{0A42E550-2A2B-4003-8141-D7109F4C8937}" type="presParOf" srcId="{C46A39C7-A61B-4C3A-9D5E-C3AEC42AF69F}" destId="{DE20F37E-AE69-4C47-BB4A-87483D26A84C}" srcOrd="1" destOrd="0" presId="urn:microsoft.com/office/officeart/2016/7/layout/LinearBlockProcessNumbered"/>
    <dgm:cxn modelId="{7CFFAEC6-28D4-4B22-9793-03B81587FFE2}" type="presParOf" srcId="{C46A39C7-A61B-4C3A-9D5E-C3AEC42AF69F}" destId="{677879BD-D4EC-4DCC-B74C-906EE9E5125E}" srcOrd="2" destOrd="0" presId="urn:microsoft.com/office/officeart/2016/7/layout/LinearBlockProcessNumbered"/>
    <dgm:cxn modelId="{2BC61819-5331-4B87-A4EA-333E039F5A3F}" type="presParOf" srcId="{309D83FA-1AE3-404E-9E1C-7C8657C5E968}" destId="{32C30F92-FAB5-4CC8-8811-FB80AA8B176F}" srcOrd="7" destOrd="0" presId="urn:microsoft.com/office/officeart/2016/7/layout/LinearBlockProcessNumbered"/>
    <dgm:cxn modelId="{F364E6BC-2CB9-4E77-A364-D531F8FFC43A}" type="presParOf" srcId="{309D83FA-1AE3-404E-9E1C-7C8657C5E968}" destId="{496BE640-2936-4297-AF58-9AEDC728B767}" srcOrd="8" destOrd="0" presId="urn:microsoft.com/office/officeart/2016/7/layout/LinearBlockProcessNumbered"/>
    <dgm:cxn modelId="{9EC915AE-BBD7-4E3F-A75B-583416A8623C}" type="presParOf" srcId="{496BE640-2936-4297-AF58-9AEDC728B767}" destId="{85E6DCE7-21C8-4A7C-B17A-E9CAEC3CD873}" srcOrd="0" destOrd="0" presId="urn:microsoft.com/office/officeart/2016/7/layout/LinearBlockProcessNumbered"/>
    <dgm:cxn modelId="{87CB8B35-92A9-4858-919D-5D2264FA511D}" type="presParOf" srcId="{496BE640-2936-4297-AF58-9AEDC728B767}" destId="{0D11070F-5091-45B6-B2D0-9A8667C43327}" srcOrd="1" destOrd="0" presId="urn:microsoft.com/office/officeart/2016/7/layout/LinearBlockProcessNumbered"/>
    <dgm:cxn modelId="{103D1233-BC51-41A9-817C-F94A48C4F5DA}" type="presParOf" srcId="{496BE640-2936-4297-AF58-9AEDC728B767}" destId="{FBFDE676-810E-461C-A4BC-F2D44D7BD8C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2C0FB-9537-4608-84A7-C41ABB8648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CF8F12-AD13-4246-9FA4-935502384360}">
      <dgm:prSet/>
      <dgm:spPr/>
      <dgm:t>
        <a:bodyPr/>
        <a:lstStyle/>
        <a:p>
          <a:r>
            <a:rPr lang="th-TH" b="1"/>
            <a:t>1.แบบลำดับ (</a:t>
          </a:r>
          <a:r>
            <a:rPr lang="en-US" b="1"/>
            <a:t>Sequential)</a:t>
          </a:r>
          <a:endParaRPr lang="en-US"/>
        </a:p>
      </dgm:t>
    </dgm:pt>
    <dgm:pt modelId="{F40DC8F6-9C3F-44F6-A4E8-69FEB9A974D0}" type="parTrans" cxnId="{5268BBB2-CC97-489F-8A69-89DD78523D60}">
      <dgm:prSet/>
      <dgm:spPr/>
      <dgm:t>
        <a:bodyPr/>
        <a:lstStyle/>
        <a:p>
          <a:endParaRPr lang="en-US"/>
        </a:p>
      </dgm:t>
    </dgm:pt>
    <dgm:pt modelId="{5404BBD1-C865-4D5D-8379-BECD8BFA2AC0}" type="sibTrans" cxnId="{5268BBB2-CC97-489F-8A69-89DD78523D60}">
      <dgm:prSet/>
      <dgm:spPr/>
      <dgm:t>
        <a:bodyPr/>
        <a:lstStyle/>
        <a:p>
          <a:endParaRPr lang="en-US"/>
        </a:p>
      </dgm:t>
    </dgm:pt>
    <dgm:pt modelId="{73B58F61-4C40-4496-BFD0-777EF0520EC9}">
      <dgm:prSet/>
      <dgm:spPr/>
      <dgm:t>
        <a:bodyPr/>
        <a:lstStyle/>
        <a:p>
          <a:r>
            <a:rPr lang="th-TH" b="1"/>
            <a:t>2.แบบทางเลือก (</a:t>
          </a:r>
          <a:r>
            <a:rPr lang="en-US" b="1"/>
            <a:t>Decision)</a:t>
          </a:r>
          <a:endParaRPr lang="en-US"/>
        </a:p>
      </dgm:t>
    </dgm:pt>
    <dgm:pt modelId="{A9FD1E9B-4FEF-40B6-BB7E-E8482D52FD5C}" type="parTrans" cxnId="{6E4029BB-C180-4E58-923E-FF9DCECA6BE8}">
      <dgm:prSet/>
      <dgm:spPr/>
      <dgm:t>
        <a:bodyPr/>
        <a:lstStyle/>
        <a:p>
          <a:endParaRPr lang="en-US"/>
        </a:p>
      </dgm:t>
    </dgm:pt>
    <dgm:pt modelId="{803A214C-0EF1-49D5-8A6C-9D5DF230B151}" type="sibTrans" cxnId="{6E4029BB-C180-4E58-923E-FF9DCECA6BE8}">
      <dgm:prSet/>
      <dgm:spPr/>
      <dgm:t>
        <a:bodyPr/>
        <a:lstStyle/>
        <a:p>
          <a:endParaRPr lang="en-US"/>
        </a:p>
      </dgm:t>
    </dgm:pt>
    <dgm:pt modelId="{66539D50-6B48-4BD3-8E89-77F6CB6C2F57}">
      <dgm:prSet/>
      <dgm:spPr/>
      <dgm:t>
        <a:bodyPr/>
        <a:lstStyle/>
        <a:p>
          <a:r>
            <a:rPr lang="th-TH" b="1" dirty="0"/>
            <a:t>3.แบบทำซ้ำ (</a:t>
          </a:r>
          <a:r>
            <a:rPr lang="en-US" b="1" dirty="0"/>
            <a:t>Repetition) </a:t>
          </a:r>
          <a:endParaRPr lang="en-US" dirty="0"/>
        </a:p>
      </dgm:t>
    </dgm:pt>
    <dgm:pt modelId="{F99652BE-FE82-49A9-BDB4-1FC185B66F4A}" type="parTrans" cxnId="{41EE5763-FC1C-4C13-95BD-57F02F9B1851}">
      <dgm:prSet/>
      <dgm:spPr/>
      <dgm:t>
        <a:bodyPr/>
        <a:lstStyle/>
        <a:p>
          <a:endParaRPr lang="en-US"/>
        </a:p>
      </dgm:t>
    </dgm:pt>
    <dgm:pt modelId="{B8494D4C-8997-47B0-BC7E-ABC14D5B84BA}" type="sibTrans" cxnId="{41EE5763-FC1C-4C13-95BD-57F02F9B1851}">
      <dgm:prSet/>
      <dgm:spPr/>
      <dgm:t>
        <a:bodyPr/>
        <a:lstStyle/>
        <a:p>
          <a:endParaRPr lang="en-US"/>
        </a:p>
      </dgm:t>
    </dgm:pt>
    <dgm:pt modelId="{8D4B5A75-38A0-4887-954E-1C47A695D49D}" type="pres">
      <dgm:prSet presAssocID="{ED72C0FB-9537-4608-84A7-C41ABB8648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A153E0-9F86-4E56-A2CC-E2AA9039DD12}" type="pres">
      <dgm:prSet presAssocID="{58CF8F12-AD13-4246-9FA4-935502384360}" presName="hierRoot1" presStyleCnt="0"/>
      <dgm:spPr/>
    </dgm:pt>
    <dgm:pt modelId="{FE909A0A-3152-4882-9F1B-CCA1473DBDC0}" type="pres">
      <dgm:prSet presAssocID="{58CF8F12-AD13-4246-9FA4-935502384360}" presName="composite" presStyleCnt="0"/>
      <dgm:spPr/>
    </dgm:pt>
    <dgm:pt modelId="{A36BEB94-B95E-403D-8EBB-7A44CF21E0D7}" type="pres">
      <dgm:prSet presAssocID="{58CF8F12-AD13-4246-9FA4-935502384360}" presName="background" presStyleLbl="node0" presStyleIdx="0" presStyleCnt="3"/>
      <dgm:spPr/>
    </dgm:pt>
    <dgm:pt modelId="{1F06C173-2D9F-455C-BF17-FC8CEBE2629B}" type="pres">
      <dgm:prSet presAssocID="{58CF8F12-AD13-4246-9FA4-935502384360}" presName="text" presStyleLbl="fgAcc0" presStyleIdx="0" presStyleCnt="3">
        <dgm:presLayoutVars>
          <dgm:chPref val="3"/>
        </dgm:presLayoutVars>
      </dgm:prSet>
      <dgm:spPr/>
    </dgm:pt>
    <dgm:pt modelId="{D6225009-EBF0-4F60-8D75-E50364DAACC9}" type="pres">
      <dgm:prSet presAssocID="{58CF8F12-AD13-4246-9FA4-935502384360}" presName="hierChild2" presStyleCnt="0"/>
      <dgm:spPr/>
    </dgm:pt>
    <dgm:pt modelId="{B6319C1E-170D-4F2A-8DB4-DAD43753FDEA}" type="pres">
      <dgm:prSet presAssocID="{73B58F61-4C40-4496-BFD0-777EF0520EC9}" presName="hierRoot1" presStyleCnt="0"/>
      <dgm:spPr/>
    </dgm:pt>
    <dgm:pt modelId="{3CBA20FF-2F04-4346-8029-55DFA5ADAC05}" type="pres">
      <dgm:prSet presAssocID="{73B58F61-4C40-4496-BFD0-777EF0520EC9}" presName="composite" presStyleCnt="0"/>
      <dgm:spPr/>
    </dgm:pt>
    <dgm:pt modelId="{201C1E9D-4C63-4C5B-9B7F-4B80FC1196C4}" type="pres">
      <dgm:prSet presAssocID="{73B58F61-4C40-4496-BFD0-777EF0520EC9}" presName="background" presStyleLbl="node0" presStyleIdx="1" presStyleCnt="3"/>
      <dgm:spPr/>
    </dgm:pt>
    <dgm:pt modelId="{467B1904-020B-45D6-9389-7EF5B048B31C}" type="pres">
      <dgm:prSet presAssocID="{73B58F61-4C40-4496-BFD0-777EF0520EC9}" presName="text" presStyleLbl="fgAcc0" presStyleIdx="1" presStyleCnt="3">
        <dgm:presLayoutVars>
          <dgm:chPref val="3"/>
        </dgm:presLayoutVars>
      </dgm:prSet>
      <dgm:spPr/>
    </dgm:pt>
    <dgm:pt modelId="{18AEC4FA-0F6C-422B-8AAD-FE9E8CD6CD4A}" type="pres">
      <dgm:prSet presAssocID="{73B58F61-4C40-4496-BFD0-777EF0520EC9}" presName="hierChild2" presStyleCnt="0"/>
      <dgm:spPr/>
    </dgm:pt>
    <dgm:pt modelId="{8D88CF41-25FF-4235-9B06-5B7770F0C15F}" type="pres">
      <dgm:prSet presAssocID="{66539D50-6B48-4BD3-8E89-77F6CB6C2F57}" presName="hierRoot1" presStyleCnt="0"/>
      <dgm:spPr/>
    </dgm:pt>
    <dgm:pt modelId="{DB6CF92F-0283-4D90-9F81-B5047A745E96}" type="pres">
      <dgm:prSet presAssocID="{66539D50-6B48-4BD3-8E89-77F6CB6C2F57}" presName="composite" presStyleCnt="0"/>
      <dgm:spPr/>
    </dgm:pt>
    <dgm:pt modelId="{86A33B30-836F-4DB4-AB18-63FB69F0241E}" type="pres">
      <dgm:prSet presAssocID="{66539D50-6B48-4BD3-8E89-77F6CB6C2F57}" presName="background" presStyleLbl="node0" presStyleIdx="2" presStyleCnt="3"/>
      <dgm:spPr/>
    </dgm:pt>
    <dgm:pt modelId="{BC896A9B-EC53-461C-B0DB-F358ED838A86}" type="pres">
      <dgm:prSet presAssocID="{66539D50-6B48-4BD3-8E89-77F6CB6C2F57}" presName="text" presStyleLbl="fgAcc0" presStyleIdx="2" presStyleCnt="3">
        <dgm:presLayoutVars>
          <dgm:chPref val="3"/>
        </dgm:presLayoutVars>
      </dgm:prSet>
      <dgm:spPr/>
    </dgm:pt>
    <dgm:pt modelId="{7187ED63-E386-4FDE-A134-9553C140D825}" type="pres">
      <dgm:prSet presAssocID="{66539D50-6B48-4BD3-8E89-77F6CB6C2F57}" presName="hierChild2" presStyleCnt="0"/>
      <dgm:spPr/>
    </dgm:pt>
  </dgm:ptLst>
  <dgm:cxnLst>
    <dgm:cxn modelId="{41EE5763-FC1C-4C13-95BD-57F02F9B1851}" srcId="{ED72C0FB-9537-4608-84A7-C41ABB864866}" destId="{66539D50-6B48-4BD3-8E89-77F6CB6C2F57}" srcOrd="2" destOrd="0" parTransId="{F99652BE-FE82-49A9-BDB4-1FC185B66F4A}" sibTransId="{B8494D4C-8997-47B0-BC7E-ABC14D5B84BA}"/>
    <dgm:cxn modelId="{4AD2E946-472B-4DD2-900E-5DEA7C1879D3}" type="presOf" srcId="{58CF8F12-AD13-4246-9FA4-935502384360}" destId="{1F06C173-2D9F-455C-BF17-FC8CEBE2629B}" srcOrd="0" destOrd="0" presId="urn:microsoft.com/office/officeart/2005/8/layout/hierarchy1"/>
    <dgm:cxn modelId="{79A32E72-DD68-42E4-8237-6E796CD63001}" type="presOf" srcId="{66539D50-6B48-4BD3-8E89-77F6CB6C2F57}" destId="{BC896A9B-EC53-461C-B0DB-F358ED838A86}" srcOrd="0" destOrd="0" presId="urn:microsoft.com/office/officeart/2005/8/layout/hierarchy1"/>
    <dgm:cxn modelId="{5268BBB2-CC97-489F-8A69-89DD78523D60}" srcId="{ED72C0FB-9537-4608-84A7-C41ABB864866}" destId="{58CF8F12-AD13-4246-9FA4-935502384360}" srcOrd="0" destOrd="0" parTransId="{F40DC8F6-9C3F-44F6-A4E8-69FEB9A974D0}" sibTransId="{5404BBD1-C865-4D5D-8379-BECD8BFA2AC0}"/>
    <dgm:cxn modelId="{6E4029BB-C180-4E58-923E-FF9DCECA6BE8}" srcId="{ED72C0FB-9537-4608-84A7-C41ABB864866}" destId="{73B58F61-4C40-4496-BFD0-777EF0520EC9}" srcOrd="1" destOrd="0" parTransId="{A9FD1E9B-4FEF-40B6-BB7E-E8482D52FD5C}" sibTransId="{803A214C-0EF1-49D5-8A6C-9D5DF230B151}"/>
    <dgm:cxn modelId="{50E678BF-73D7-4B60-B3C6-1B38361E3995}" type="presOf" srcId="{73B58F61-4C40-4496-BFD0-777EF0520EC9}" destId="{467B1904-020B-45D6-9389-7EF5B048B31C}" srcOrd="0" destOrd="0" presId="urn:microsoft.com/office/officeart/2005/8/layout/hierarchy1"/>
    <dgm:cxn modelId="{7AC164C9-CD0A-4C0F-8F90-05BA37DC8A06}" type="presOf" srcId="{ED72C0FB-9537-4608-84A7-C41ABB864866}" destId="{8D4B5A75-38A0-4887-954E-1C47A695D49D}" srcOrd="0" destOrd="0" presId="urn:microsoft.com/office/officeart/2005/8/layout/hierarchy1"/>
    <dgm:cxn modelId="{13A0DB40-4C88-4998-B898-3A7864BDD428}" type="presParOf" srcId="{8D4B5A75-38A0-4887-954E-1C47A695D49D}" destId="{7EA153E0-9F86-4E56-A2CC-E2AA9039DD12}" srcOrd="0" destOrd="0" presId="urn:microsoft.com/office/officeart/2005/8/layout/hierarchy1"/>
    <dgm:cxn modelId="{6C4C174F-24CA-4B2C-BFF5-861EF809BB14}" type="presParOf" srcId="{7EA153E0-9F86-4E56-A2CC-E2AA9039DD12}" destId="{FE909A0A-3152-4882-9F1B-CCA1473DBDC0}" srcOrd="0" destOrd="0" presId="urn:microsoft.com/office/officeart/2005/8/layout/hierarchy1"/>
    <dgm:cxn modelId="{1FD62938-D143-4257-ACDF-E0C3D40C723A}" type="presParOf" srcId="{FE909A0A-3152-4882-9F1B-CCA1473DBDC0}" destId="{A36BEB94-B95E-403D-8EBB-7A44CF21E0D7}" srcOrd="0" destOrd="0" presId="urn:microsoft.com/office/officeart/2005/8/layout/hierarchy1"/>
    <dgm:cxn modelId="{6EBA675C-147C-4775-A21C-2F0A2B817428}" type="presParOf" srcId="{FE909A0A-3152-4882-9F1B-CCA1473DBDC0}" destId="{1F06C173-2D9F-455C-BF17-FC8CEBE2629B}" srcOrd="1" destOrd="0" presId="urn:microsoft.com/office/officeart/2005/8/layout/hierarchy1"/>
    <dgm:cxn modelId="{85173B53-C76C-44ED-8CD0-95DCECC179A2}" type="presParOf" srcId="{7EA153E0-9F86-4E56-A2CC-E2AA9039DD12}" destId="{D6225009-EBF0-4F60-8D75-E50364DAACC9}" srcOrd="1" destOrd="0" presId="urn:microsoft.com/office/officeart/2005/8/layout/hierarchy1"/>
    <dgm:cxn modelId="{FD8556D0-0049-44B7-A786-43DA09636A71}" type="presParOf" srcId="{8D4B5A75-38A0-4887-954E-1C47A695D49D}" destId="{B6319C1E-170D-4F2A-8DB4-DAD43753FDEA}" srcOrd="1" destOrd="0" presId="urn:microsoft.com/office/officeart/2005/8/layout/hierarchy1"/>
    <dgm:cxn modelId="{BB1D6AA5-3FC6-4A06-8735-015E53F871C7}" type="presParOf" srcId="{B6319C1E-170D-4F2A-8DB4-DAD43753FDEA}" destId="{3CBA20FF-2F04-4346-8029-55DFA5ADAC05}" srcOrd="0" destOrd="0" presId="urn:microsoft.com/office/officeart/2005/8/layout/hierarchy1"/>
    <dgm:cxn modelId="{4B62DE42-28E5-4EAA-BEDB-612863FC1078}" type="presParOf" srcId="{3CBA20FF-2F04-4346-8029-55DFA5ADAC05}" destId="{201C1E9D-4C63-4C5B-9B7F-4B80FC1196C4}" srcOrd="0" destOrd="0" presId="urn:microsoft.com/office/officeart/2005/8/layout/hierarchy1"/>
    <dgm:cxn modelId="{626A234A-2FCD-47EA-AB05-DDB17FD36BDD}" type="presParOf" srcId="{3CBA20FF-2F04-4346-8029-55DFA5ADAC05}" destId="{467B1904-020B-45D6-9389-7EF5B048B31C}" srcOrd="1" destOrd="0" presId="urn:microsoft.com/office/officeart/2005/8/layout/hierarchy1"/>
    <dgm:cxn modelId="{FCB3AF99-5485-4A62-B678-50837A7552D2}" type="presParOf" srcId="{B6319C1E-170D-4F2A-8DB4-DAD43753FDEA}" destId="{18AEC4FA-0F6C-422B-8AAD-FE9E8CD6CD4A}" srcOrd="1" destOrd="0" presId="urn:microsoft.com/office/officeart/2005/8/layout/hierarchy1"/>
    <dgm:cxn modelId="{A219F73B-8C77-404F-B788-D7B763CF6EE2}" type="presParOf" srcId="{8D4B5A75-38A0-4887-954E-1C47A695D49D}" destId="{8D88CF41-25FF-4235-9B06-5B7770F0C15F}" srcOrd="2" destOrd="0" presId="urn:microsoft.com/office/officeart/2005/8/layout/hierarchy1"/>
    <dgm:cxn modelId="{12464AF1-3724-4926-A0A7-6479EA59FCB7}" type="presParOf" srcId="{8D88CF41-25FF-4235-9B06-5B7770F0C15F}" destId="{DB6CF92F-0283-4D90-9F81-B5047A745E96}" srcOrd="0" destOrd="0" presId="urn:microsoft.com/office/officeart/2005/8/layout/hierarchy1"/>
    <dgm:cxn modelId="{5C65EEF3-05AC-46BB-BD62-EF06692326C1}" type="presParOf" srcId="{DB6CF92F-0283-4D90-9F81-B5047A745E96}" destId="{86A33B30-836F-4DB4-AB18-63FB69F0241E}" srcOrd="0" destOrd="0" presId="urn:microsoft.com/office/officeart/2005/8/layout/hierarchy1"/>
    <dgm:cxn modelId="{A5FBE16A-E0DA-49C5-A12C-1F5BC2DDFB1E}" type="presParOf" srcId="{DB6CF92F-0283-4D90-9F81-B5047A745E96}" destId="{BC896A9B-EC53-461C-B0DB-F358ED838A86}" srcOrd="1" destOrd="0" presId="urn:microsoft.com/office/officeart/2005/8/layout/hierarchy1"/>
    <dgm:cxn modelId="{B1C22041-3740-4FD8-B221-DA4EE52420E9}" type="presParOf" srcId="{8D88CF41-25FF-4235-9B06-5B7770F0C15F}" destId="{7187ED63-E386-4FDE-A134-9553C140D8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DD8F5-5557-46D0-83E3-5F1F955B67B7}">
      <dsp:nvSpPr>
        <dsp:cNvPr id="0" name=""/>
        <dsp:cNvSpPr/>
      </dsp:nvSpPr>
      <dsp:spPr>
        <a:xfrm>
          <a:off x="6539" y="758300"/>
          <a:ext cx="2044250" cy="24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0" rIns="20192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- </a:t>
          </a:r>
          <a:r>
            <a:rPr lang="th-TH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คุณสมบัติด้านหน่วยความจำ</a:t>
          </a:r>
          <a:endParaRPr lang="en-US" sz="2500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6539" y="1739540"/>
        <a:ext cx="2044250" cy="1471860"/>
      </dsp:txXfrm>
    </dsp:sp>
    <dsp:sp modelId="{CF0ADC29-1C64-4BDA-8355-4841FFA3D564}">
      <dsp:nvSpPr>
        <dsp:cNvPr id="0" name=""/>
        <dsp:cNvSpPr/>
      </dsp:nvSpPr>
      <dsp:spPr>
        <a:xfrm>
          <a:off x="6539" y="758300"/>
          <a:ext cx="2044250" cy="98124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165100" rIns="201927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01</a:t>
          </a:r>
        </a:p>
      </dsp:txBody>
      <dsp:txXfrm>
        <a:off x="6539" y="758300"/>
        <a:ext cx="2044250" cy="981240"/>
      </dsp:txXfrm>
    </dsp:sp>
    <dsp:sp modelId="{422C91B8-0C45-464C-B5CA-D3644BFE2A44}">
      <dsp:nvSpPr>
        <dsp:cNvPr id="0" name=""/>
        <dsp:cNvSpPr/>
      </dsp:nvSpPr>
      <dsp:spPr>
        <a:xfrm>
          <a:off x="2214330" y="758300"/>
          <a:ext cx="2044250" cy="24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0" rIns="20192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คุณสมบัติด้านการคำนวณ</a:t>
          </a:r>
          <a:endParaRPr lang="en-US" sz="2500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2214330" y="1739540"/>
        <a:ext cx="2044250" cy="1471860"/>
      </dsp:txXfrm>
    </dsp:sp>
    <dsp:sp modelId="{3F8E6ED6-9104-4F41-81D7-BA4592954980}">
      <dsp:nvSpPr>
        <dsp:cNvPr id="0" name=""/>
        <dsp:cNvSpPr/>
      </dsp:nvSpPr>
      <dsp:spPr>
        <a:xfrm>
          <a:off x="2214330" y="758300"/>
          <a:ext cx="2044250" cy="98124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165100" rIns="201927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02</a:t>
          </a:r>
          <a:endParaRPr lang="en-US" sz="4900" kern="1200" dirty="0"/>
        </a:p>
      </dsp:txBody>
      <dsp:txXfrm>
        <a:off x="2214330" y="758300"/>
        <a:ext cx="2044250" cy="981240"/>
      </dsp:txXfrm>
    </dsp:sp>
    <dsp:sp modelId="{C8FFB5F6-46E7-4BD9-A0DD-A29775965A4E}">
      <dsp:nvSpPr>
        <dsp:cNvPr id="0" name=""/>
        <dsp:cNvSpPr/>
      </dsp:nvSpPr>
      <dsp:spPr>
        <a:xfrm>
          <a:off x="4422121" y="758300"/>
          <a:ext cx="2044250" cy="24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0" rIns="20192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คุณสมบัติด้านการเปรียบเทียบเชิงตรรกะ</a:t>
          </a:r>
          <a:endParaRPr lang="en-US" sz="2500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4422121" y="1739540"/>
        <a:ext cx="2044250" cy="1471860"/>
      </dsp:txXfrm>
    </dsp:sp>
    <dsp:sp modelId="{846A1B7D-BEE6-4C7C-BAA0-93D7BA9CB053}">
      <dsp:nvSpPr>
        <dsp:cNvPr id="0" name=""/>
        <dsp:cNvSpPr/>
      </dsp:nvSpPr>
      <dsp:spPr>
        <a:xfrm>
          <a:off x="4422121" y="758300"/>
          <a:ext cx="2044250" cy="98124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165100" rIns="201927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03</a:t>
          </a:r>
        </a:p>
      </dsp:txBody>
      <dsp:txXfrm>
        <a:off x="4422121" y="758300"/>
        <a:ext cx="2044250" cy="981240"/>
      </dsp:txXfrm>
    </dsp:sp>
    <dsp:sp modelId="{A44661DC-C8F6-45DE-A815-422C86A791EA}">
      <dsp:nvSpPr>
        <dsp:cNvPr id="0" name=""/>
        <dsp:cNvSpPr/>
      </dsp:nvSpPr>
      <dsp:spPr>
        <a:xfrm>
          <a:off x="6629911" y="758300"/>
          <a:ext cx="2044250" cy="24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0" rIns="20192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P SUAN DUSIT" panose="02000000000000000000" pitchFamily="2" charset="0"/>
              <a:cs typeface="SP SUAN DUSIT" panose="02000000000000000000" pitchFamily="2" charset="0"/>
            </a:rPr>
            <a:t>-</a:t>
          </a:r>
          <a:r>
            <a:rPr lang="th-TH" sz="2500" kern="1200" dirty="0">
              <a:latin typeface="SP SUAN DUSIT" panose="02000000000000000000" pitchFamily="2" charset="0"/>
              <a:cs typeface="SP SUAN DUSIT" panose="02000000000000000000" pitchFamily="2" charset="0"/>
            </a:rPr>
            <a:t> </a:t>
          </a:r>
          <a:r>
            <a:rPr lang="th-TH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คุณสมบัติด้านการแสดงผลค่าข้อมูล</a:t>
          </a:r>
          <a:endParaRPr lang="en-US" sz="25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6629911" y="1739540"/>
        <a:ext cx="2044250" cy="1471860"/>
      </dsp:txXfrm>
    </dsp:sp>
    <dsp:sp modelId="{DE20F37E-AE69-4C47-BB4A-87483D26A84C}">
      <dsp:nvSpPr>
        <dsp:cNvPr id="0" name=""/>
        <dsp:cNvSpPr/>
      </dsp:nvSpPr>
      <dsp:spPr>
        <a:xfrm>
          <a:off x="6629911" y="758300"/>
          <a:ext cx="2044250" cy="98124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165100" rIns="201927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04</a:t>
          </a:r>
        </a:p>
      </dsp:txBody>
      <dsp:txXfrm>
        <a:off x="6629911" y="758300"/>
        <a:ext cx="2044250" cy="981240"/>
      </dsp:txXfrm>
    </dsp:sp>
    <dsp:sp modelId="{85E6DCE7-21C8-4A7C-B17A-E9CAEC3CD873}">
      <dsp:nvSpPr>
        <dsp:cNvPr id="0" name=""/>
        <dsp:cNvSpPr/>
      </dsp:nvSpPr>
      <dsp:spPr>
        <a:xfrm>
          <a:off x="8844242" y="758300"/>
          <a:ext cx="2044250" cy="24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0" rIns="20192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SP SUAN DUSIT" panose="02000000000000000000" pitchFamily="2" charset="0"/>
              <a:cs typeface="SP SUAN DUSIT" panose="02000000000000000000" pitchFamily="2" charset="0"/>
            </a:rPr>
            <a:t>- คุณสมบัติการจัดลำดับการทำงาน</a:t>
          </a:r>
          <a:endParaRPr lang="en-US" sz="2500" b="1" kern="1200" dirty="0">
            <a:latin typeface="SP SUAN DUSIT" panose="02000000000000000000" pitchFamily="2" charset="0"/>
            <a:cs typeface="SP SUAN DUSIT" panose="02000000000000000000" pitchFamily="2" charset="0"/>
          </a:endParaRPr>
        </a:p>
      </dsp:txBody>
      <dsp:txXfrm>
        <a:off x="8844242" y="1739540"/>
        <a:ext cx="2044250" cy="1471860"/>
      </dsp:txXfrm>
    </dsp:sp>
    <dsp:sp modelId="{0D11070F-5091-45B6-B2D0-9A8667C43327}">
      <dsp:nvSpPr>
        <dsp:cNvPr id="0" name=""/>
        <dsp:cNvSpPr/>
      </dsp:nvSpPr>
      <dsp:spPr>
        <a:xfrm>
          <a:off x="8837702" y="758300"/>
          <a:ext cx="2044250" cy="98124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7" tIns="165100" rIns="201927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05</a:t>
          </a:r>
        </a:p>
      </dsp:txBody>
      <dsp:txXfrm>
        <a:off x="8837702" y="758300"/>
        <a:ext cx="2044250" cy="98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BEB94-B95E-403D-8EBB-7A44CF21E0D7}">
      <dsp:nvSpPr>
        <dsp:cNvPr id="0" name=""/>
        <dsp:cNvSpPr/>
      </dsp:nvSpPr>
      <dsp:spPr>
        <a:xfrm>
          <a:off x="0" y="418006"/>
          <a:ext cx="2736201" cy="173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C173-2D9F-455C-BF17-FC8CEBE2629B}">
      <dsp:nvSpPr>
        <dsp:cNvPr id="0" name=""/>
        <dsp:cNvSpPr/>
      </dsp:nvSpPr>
      <dsp:spPr>
        <a:xfrm>
          <a:off x="304022" y="706827"/>
          <a:ext cx="2736201" cy="1737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/>
            <a:t>1.แบบลำดับ (</a:t>
          </a:r>
          <a:r>
            <a:rPr lang="en-US" sz="3300" b="1" kern="1200"/>
            <a:t>Sequential)</a:t>
          </a:r>
          <a:endParaRPr lang="en-US" sz="3300" kern="1200"/>
        </a:p>
      </dsp:txBody>
      <dsp:txXfrm>
        <a:off x="354911" y="757716"/>
        <a:ext cx="2634423" cy="1635710"/>
      </dsp:txXfrm>
    </dsp:sp>
    <dsp:sp modelId="{201C1E9D-4C63-4C5B-9B7F-4B80FC1196C4}">
      <dsp:nvSpPr>
        <dsp:cNvPr id="0" name=""/>
        <dsp:cNvSpPr/>
      </dsp:nvSpPr>
      <dsp:spPr>
        <a:xfrm>
          <a:off x="3344246" y="418006"/>
          <a:ext cx="2736201" cy="173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B1904-020B-45D6-9389-7EF5B048B31C}">
      <dsp:nvSpPr>
        <dsp:cNvPr id="0" name=""/>
        <dsp:cNvSpPr/>
      </dsp:nvSpPr>
      <dsp:spPr>
        <a:xfrm>
          <a:off x="3648269" y="706827"/>
          <a:ext cx="2736201" cy="1737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/>
            <a:t>2.แบบทางเลือก (</a:t>
          </a:r>
          <a:r>
            <a:rPr lang="en-US" sz="3300" b="1" kern="1200"/>
            <a:t>Decision)</a:t>
          </a:r>
          <a:endParaRPr lang="en-US" sz="3300" kern="1200"/>
        </a:p>
      </dsp:txBody>
      <dsp:txXfrm>
        <a:off x="3699158" y="757716"/>
        <a:ext cx="2634423" cy="1635710"/>
      </dsp:txXfrm>
    </dsp:sp>
    <dsp:sp modelId="{86A33B30-836F-4DB4-AB18-63FB69F0241E}">
      <dsp:nvSpPr>
        <dsp:cNvPr id="0" name=""/>
        <dsp:cNvSpPr/>
      </dsp:nvSpPr>
      <dsp:spPr>
        <a:xfrm>
          <a:off x="6688493" y="418006"/>
          <a:ext cx="2736201" cy="1737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96A9B-EC53-461C-B0DB-F358ED838A86}">
      <dsp:nvSpPr>
        <dsp:cNvPr id="0" name=""/>
        <dsp:cNvSpPr/>
      </dsp:nvSpPr>
      <dsp:spPr>
        <a:xfrm>
          <a:off x="6992516" y="706827"/>
          <a:ext cx="2736201" cy="1737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/>
            <a:t>3.แบบทำซ้ำ (</a:t>
          </a:r>
          <a:r>
            <a:rPr lang="en-US" sz="3300" b="1" kern="1200" dirty="0"/>
            <a:t>Repetition) </a:t>
          </a:r>
          <a:endParaRPr lang="en-US" sz="3300" kern="1200" dirty="0"/>
        </a:p>
      </dsp:txBody>
      <dsp:txXfrm>
        <a:off x="7043405" y="757716"/>
        <a:ext cx="2634423" cy="163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www.mindphp.com/images/2022/08/flowchar_Algorithm2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9" y="1206395"/>
            <a:ext cx="11153638" cy="2982360"/>
          </a:xfrm>
        </p:spPr>
        <p:txBody>
          <a:bodyPr>
            <a:no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60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60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อัลกอริทึมและการเขียนโปรแกรมคอมพิวเตอร์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8" y="5768041"/>
            <a:ext cx="923545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องค์ประกอบของการจัดทำอัลกอริทึม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4A368-56E3-2143-7253-061B3B1D45E5}"/>
              </a:ext>
            </a:extLst>
          </p:cNvPr>
          <p:cNvSpPr/>
          <p:nvPr/>
        </p:nvSpPr>
        <p:spPr>
          <a:xfrm>
            <a:off x="5630663" y="5589166"/>
            <a:ext cx="2047772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F7987B-C6AD-6EFE-3B59-23C254AFC7FE}"/>
              </a:ext>
            </a:extLst>
          </p:cNvPr>
          <p:cNvSpPr txBox="1"/>
          <p:nvPr/>
        </p:nvSpPr>
        <p:spPr>
          <a:xfrm>
            <a:off x="1141875" y="1809083"/>
            <a:ext cx="108488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การวิเคราะห์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Analysis)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การออกแบบ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Design)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การเขียนโปรแกรม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Coding/programming)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ทดสอบและแก้ไขข้อผิดพลาดของโปรแกรม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Testing and Debugging)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การจัดทำเอกสารและการบำรุงรักษา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Documentation and 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0" name="Rectangle 19" descr="Bar chart">
            <a:extLst>
              <a:ext uri="{FF2B5EF4-FFF2-40B4-BE49-F238E27FC236}">
                <a16:creationId xmlns:a16="http://schemas.microsoft.com/office/drawing/2014/main" id="{9FF44B64-299A-2BA1-73C6-21AA0AD8E5A8}"/>
              </a:ext>
            </a:extLst>
          </p:cNvPr>
          <p:cNvSpPr/>
          <p:nvPr/>
        </p:nvSpPr>
        <p:spPr>
          <a:xfrm>
            <a:off x="439607" y="1772113"/>
            <a:ext cx="577499" cy="5774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21" name="Rectangle 20" descr="Palette">
            <a:extLst>
              <a:ext uri="{FF2B5EF4-FFF2-40B4-BE49-F238E27FC236}">
                <a16:creationId xmlns:a16="http://schemas.microsoft.com/office/drawing/2014/main" id="{7385C069-70DB-1D00-4D03-BF6030F43E1E}"/>
              </a:ext>
            </a:extLst>
          </p:cNvPr>
          <p:cNvSpPr/>
          <p:nvPr/>
        </p:nvSpPr>
        <p:spPr>
          <a:xfrm>
            <a:off x="439607" y="2646620"/>
            <a:ext cx="577499" cy="5774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22" name="Rectangle 21" descr="Pencil">
            <a:extLst>
              <a:ext uri="{FF2B5EF4-FFF2-40B4-BE49-F238E27FC236}">
                <a16:creationId xmlns:a16="http://schemas.microsoft.com/office/drawing/2014/main" id="{F8BBAA14-EEA8-F7F1-8192-70714E5159FB}"/>
              </a:ext>
            </a:extLst>
          </p:cNvPr>
          <p:cNvSpPr/>
          <p:nvPr/>
        </p:nvSpPr>
        <p:spPr>
          <a:xfrm>
            <a:off x="437616" y="3485582"/>
            <a:ext cx="577499" cy="57749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3" name="Rectangle 22" descr="Checkmark">
            <a:extLst>
              <a:ext uri="{FF2B5EF4-FFF2-40B4-BE49-F238E27FC236}">
                <a16:creationId xmlns:a16="http://schemas.microsoft.com/office/drawing/2014/main" id="{BAE9C917-41BD-FC12-AB5F-1E9FAB3A215F}"/>
              </a:ext>
            </a:extLst>
          </p:cNvPr>
          <p:cNvSpPr/>
          <p:nvPr/>
        </p:nvSpPr>
        <p:spPr>
          <a:xfrm>
            <a:off x="457397" y="4360088"/>
            <a:ext cx="577499" cy="57749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24" name="Rectangle 23" descr="Doctor">
            <a:extLst>
              <a:ext uri="{FF2B5EF4-FFF2-40B4-BE49-F238E27FC236}">
                <a16:creationId xmlns:a16="http://schemas.microsoft.com/office/drawing/2014/main" id="{4EE60640-CB67-9A89-1CCB-7614029A2334}"/>
              </a:ext>
            </a:extLst>
          </p:cNvPr>
          <p:cNvSpPr/>
          <p:nvPr/>
        </p:nvSpPr>
        <p:spPr>
          <a:xfrm>
            <a:off x="437616" y="5195031"/>
            <a:ext cx="597280" cy="58437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72341"/>
            <a:ext cx="97287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พิจารณาสิ่งที่โจทย์ต้องการ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พิจารณารูปแบบของผลลัพธ์ที่โจทย์ต้องการ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พิจารณาข้อมูลที่ได้รับมา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เลือกภาษาที่จะใช้เขียน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การกำหนดตัวแปรต่าง ๆ เพื่อใช้ในการแทนค่าข้อมูล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การวิเคราะห์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Analysis)</a:t>
            </a:r>
          </a:p>
        </p:txBody>
      </p:sp>
    </p:spTree>
    <p:extLst>
      <p:ext uri="{BB962C8B-B14F-4D97-AF65-F5344CB8AC3E}">
        <p14:creationId xmlns:p14="http://schemas.microsoft.com/office/powerpoint/2010/main" val="190615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ออกแบบผังงาน 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Flowchart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เป็นการอธิบายขั้นตอนการทำงานโดยการใช้สัญลักษณ์รูปภาพในการแสดงความหมาย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รหัสเทียม 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Pseudo Code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เป็นการอธิบายขั้นตอนการประมวลผลโดยการใช้วลีภาษาอังกฤษ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2) การออกแบบ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Design)</a:t>
            </a:r>
          </a:p>
        </p:txBody>
      </p:sp>
    </p:spTree>
    <p:extLst>
      <p:ext uri="{BB962C8B-B14F-4D97-AF65-F5344CB8AC3E}">
        <p14:creationId xmlns:p14="http://schemas.microsoft.com/office/powerpoint/2010/main" val="397111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ใช้ภาษาเครื่องที่เป็นเลขฐานสอง 0 และ 1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ใช้ภาษาระดับสูง 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Python Java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GUI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ในการเขียนโปรแกรมเชิงวัตถุ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3) การเขียนโปรแกรม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Coding/programming)</a:t>
            </a:r>
          </a:p>
        </p:txBody>
      </p:sp>
    </p:spTree>
    <p:extLst>
      <p:ext uri="{BB962C8B-B14F-4D97-AF65-F5344CB8AC3E}">
        <p14:creationId xmlns:p14="http://schemas.microsoft.com/office/powerpoint/2010/main" val="117049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เป็นขั้นตอนการทดสอบโปรแกรมที่เขียนออกมาว่ามีการทำงานถูกต้องตามที่ต้องการหรือไม่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เพื่อตรวจสอบความผิดพลาดทางไว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Syntax error) 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เพื่อตรวจสอบความผิดพลาดที่เกิดขึ้นขณะรันโปรแกรม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Run-Time Error)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10233804" cy="1143000"/>
          </a:xfrm>
        </p:spPr>
        <p:txBody>
          <a:bodyPr>
            <a:normAutofit fontScale="90000"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4) ทดสอบและแก้ไขข้อผิดพลาดของโปรแกรม </a:t>
            </a:r>
            <a:b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Testing and Debugging)</a:t>
            </a:r>
          </a:p>
        </p:txBody>
      </p:sp>
    </p:spTree>
    <p:extLst>
      <p:ext uri="{BB962C8B-B14F-4D97-AF65-F5344CB8AC3E}">
        <p14:creationId xmlns:p14="http://schemas.microsoft.com/office/powerpoint/2010/main" val="382174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-คำขอบำรุงรักษา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-คำสั่งงานที่ได้รับมอบหมาย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-คู่มืออุปกรณ์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-การรับประกันอุปกรณ์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-คำสั่งงานที่สมบูรณ์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5) การจัดทำเอกสารและการบำรุงรักษา </a:t>
            </a:r>
            <a:b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Documentation and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Maintenance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125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4128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อธิบายขั้นตอนการทำงานคือการเขียนขั้นตอนการทำงานทั้งหมดโดยไม่ต้องละเอียดและสามารถแสดงการทำงานเป็นข้อๆ ซึ่งข้อแรกจะใช้คำว่า "เริ่มต้น" และข้อสุดท้ายใช้ "จบการทำงาน"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รูปแบบการเขียน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อัลกอริทึม::">
            <a:extLst>
              <a:ext uri="{FF2B5EF4-FFF2-40B4-BE49-F238E27FC236}">
                <a16:creationId xmlns:a16="http://schemas.microsoft.com/office/drawing/2014/main" id="{6807B3CC-6301-1609-0B35-F74AAB52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67" y="1821407"/>
            <a:ext cx="7204889" cy="43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7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ทิศทางของผังงาน จะเริ่มจากบนลงล่าง และ ทางซ้ายไปขวา และควรเขียนเครื่องหมายลูกศรกำกับ ทิศทางไว้ด้วย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การใช้สัญลักษณ์หรือภาพมีขนาดต่างๆกันได้ แต่จะต้องมีรูปแบบมาตรฐานตามความหมายที่กำหนด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หลีกเลียงการขีดโยงไปมาในทิศทางตัดกัน ถ้าจำเป็นต้องโยงถึงกันควรใช้เครื่องหมายจุดต่อเนื่องแทน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มีคำอธิบายในภาพ เขียนเพียงสั้น ๆ เข้าใจง่าย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ควรจะมีความเป็นระเบียบเรียบร้อยสะอาด และควรจะมีชื่อผังงาน ผู้เขียน วันที่ที่เขียนด้วย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หลักการจัดภาพและทิศทางของ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Flow Chart</a:t>
            </a:r>
          </a:p>
        </p:txBody>
      </p:sp>
    </p:spTree>
    <p:extLst>
      <p:ext uri="{BB962C8B-B14F-4D97-AF65-F5344CB8AC3E}">
        <p14:creationId xmlns:p14="http://schemas.microsoft.com/office/powerpoint/2010/main" val="380387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7883-24BE-6314-0D68-D6CB825F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4" y="320040"/>
            <a:ext cx="7775275" cy="1543266"/>
          </a:xfrm>
        </p:spPr>
        <p:txBody>
          <a:bodyPr>
            <a:no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Flow Chart </a:t>
            </a:r>
            <a:b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ของคำนวณพื้นที่สี่เหลี่ยมผืนผ้า</a:t>
            </a:r>
            <a:endParaRPr lang="en-US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9B8D-F979-ACBE-E0C8-181C6116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70133"/>
            <a:ext cx="6017537" cy="484632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1) เริ่มต้น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2) รับข้อมูลมี 2 ค่า คือรับค่าความกว้าง กับรับค่าความยาว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3) กำหนดสูตรในการคำนวณพื้นที่สี่เหลี่ยมผืนผ้า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4) หาผลลัพธ์จากสูตรการคำนวณ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5) แสดงผลลัพธ์ของการคำนวณพื้นที่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th-TH" altLang="en-US" sz="28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6) จบการทำงาน</a:t>
            </a:r>
            <a:endParaRPr kumimoji="0" lang="en-US" altLang="en-US" sz="2800" b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ตัวอย่างการใช้ flow char คำนวณพื้นที่สี่เหลี่ยมผืนผ้า">
            <a:extLst>
              <a:ext uri="{FF2B5EF4-FFF2-40B4-BE49-F238E27FC236}">
                <a16:creationId xmlns:a16="http://schemas.microsoft.com/office/drawing/2014/main" id="{7C28379C-7C58-CB1E-F2F5-904F7704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36" y="200650"/>
            <a:ext cx="3881120" cy="645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1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โครงสร้างของผังงาน</a:t>
            </a:r>
            <a:b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Sequence  Structure)</a:t>
            </a:r>
            <a:endParaRPr lang="en-US" sz="4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12" name="TextBox 8">
            <a:extLst>
              <a:ext uri="{FF2B5EF4-FFF2-40B4-BE49-F238E27FC236}">
                <a16:creationId xmlns:a16="http://schemas.microsoft.com/office/drawing/2014/main" id="{EA32DA01-A4D9-2DAF-58E5-0398371BCFA7}"/>
              </a:ext>
            </a:extLst>
          </p:cNvPr>
          <p:cNvGraphicFramePr/>
          <p:nvPr/>
        </p:nvGraphicFramePr>
        <p:xfrm>
          <a:off x="609600" y="1641593"/>
          <a:ext cx="972871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50493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กระบวนการแก้ปัญหาที่สามารถอธิบายออกมาเป็นขั้นตอนที่ชัดเจน เช่น การนำเข้าข้อมูล แล้วจะได้ผลลัพธ์เช่นไร กระบวนการอัลกอริทึมนี้จะประกอบด้วย วิธีการเป็นขั้นตอนๆ และมีส่วนที่ต้องทำซ้ำ จนกระทั้งเสร็จสิ้นกระบวนการทำงาน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อัลกอริทึม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Free vector hand drawn flat design npl illustration">
            <a:extLst>
              <a:ext uri="{FF2B5EF4-FFF2-40B4-BE49-F238E27FC236}">
                <a16:creationId xmlns:a16="http://schemas.microsoft.com/office/drawing/2014/main" id="{FACB7642-1E56-D566-0836-230DA247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61" y="1549154"/>
            <a:ext cx="6161511" cy="4104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34A0-A4BE-0D7F-6D10-B352BDDE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แบบลำดับ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Sequential)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1698-EA8A-8DD0-97EE-AB586AD6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637309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มีลักษณะการทำงานจะเป็นไปตามขั้นตอน ก่อน-หลัง ต่อเนื่องกันไปเป็นลำดับ โดยการทำงานแต่ละขั้นตอนต้องทำให้เสร็จก่อน แล้วจึงไปทำขั้นตอนต่อไป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90CA4-0BDA-33DA-0031-1D5522B5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1" y="632106"/>
            <a:ext cx="3874697" cy="55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7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18462" y="1682500"/>
            <a:ext cx="54343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อัลกอริทึมรูปแบบนี้ มีเงื่อนไขเป็นตัวกำหนดเส้นทางการทำงานของกระบวนการแก้ปัญหา โดยตัวเลือกนั้นอาจจะมีตั้งแต่ 2 ตัวขึ้นไป 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สอบข้อเขียน คะแนนเต็ม 50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ได้คะแนน 30 สอบผ่าน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ถ้าต่ำกว่า 30 สอบไม่ผ่าน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แบบทางเลือก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Decision)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FE1E13-EDF8-E7B4-1D48-1E69ECF2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95" y="976165"/>
            <a:ext cx="5434348" cy="51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5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34154" y="1662613"/>
            <a:ext cx="41939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อัลกอริทึมแบบนี้คล้ายกับแบบทางเลือก คือ มีการตรวจสอบเงื่อนไข 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แตกต่างกันตรงที่เมื่อการทำงานตรงตามเงื่อนไขที่กำหนดโปรแกรมจะกลับไปทำงานอีกครั้งวนการทำงานแบบนี้เรื่อย ๆ 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จนกระทั่งไม่ตรงกับเงื่อนไขที่กำหนดไว้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จึงหยุดการทำงานหรือทำงานในขั้นต่อไป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แบบทำซ้ำ (</a:t>
            </a:r>
            <a:r>
              <a:rPr lang="en-US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Repetition)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4400C8-DDC4-52FB-4CB6-848C646C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87" y="1784183"/>
            <a:ext cx="5426413" cy="37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8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E9B8-780A-7D2B-D7CD-8E19845C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คุณลักษณะการเขียนอัลกอริทึม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4399-053F-D579-A839-7624C44F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10887308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มีความถูกต้อง ความถูกต้องเป็นคุณสมบัติข้อแรกที่จะต้องพิจารณา นั่นคือเมื่อทำงานตามอัลกอริทึม แล้วจะต้องได้ผลลัพธ์ที่ถูกต้อง ซึ่งถ้าผลลัพธ์ที่ได้จากอัลกอริทึมไม่ถูกต้อง จะถือว่าไม่ใช่อัลกอริทึมที่ดี โดยที่ไม่จำเป็นต้องพิจารณาคุณสมบัติข้ออื่นๆ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2) ใช้เวลาในการปฏิบัติงานน้อยที่สุด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3) สั้น กระชับ มีเฉพาะขั้นตอนที่จำเป็นเท่านั้น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4) ใช้เนื้อที่ในหน่วยความจำน้อยที่สุด เนื้อที่ในหน่วยความจำจะถูกใช้สำหรับเก็บค่าของตัวแปร และเก็บคำสั่งที่ใช้ในการทำงาน ดังนั้น ถ้าอัลกอริทึมยาวเกินความจำเป็น จะทำให้ใช้เนื้อที่มาก และ ถ้ามีตัวแปรมากเกินความจำเป็น ก็จะทำให้เสียเนื้อที่ในหน่วยความจำไปด้วย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5) มีความยืดหยุ่นในการใช้งาน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6) ใช้เวลาในการพัฒนาน้อยที่สุด เมื่อนำอัลกอริทึมไปแปลงเป็นโปรแกรมภาษาคอมพิวเตอร์แล้วจะต้องใช้เวลาน้อยที่สุด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7) ง่ายต่อการทำความเข้าใจ</a:t>
            </a:r>
          </a:p>
        </p:txBody>
      </p:sp>
    </p:spTree>
    <p:extLst>
      <p:ext uri="{BB962C8B-B14F-4D97-AF65-F5344CB8AC3E}">
        <p14:creationId xmlns:p14="http://schemas.microsoft.com/office/powerpoint/2010/main" val="324688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321D4-CECC-DD55-0169-FFCC2289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CC28-535D-16C6-6078-FDC39AF4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เครื่องมือช่วยในการเขียนอัลกอริทึม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5953-FCF7-7B8D-68AC-0925322B0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1088730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ในการเขียนอัลกอริทึม มีเครื่องมือช่วยในการเขียนที่นิยมใช้ 3 แบบ คือ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บรรยาย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narrative description)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ผังงาน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flowchart)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รหัสลำลอง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pseudo code)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2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F4B5-0CCF-76A9-F3AE-33943711B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73BF-4507-DA95-B2B1-1662C40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บรรยาย (</a:t>
            </a: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narrative description)</a:t>
            </a:r>
            <a:endParaRPr lang="th-TH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F8BC-603E-197E-CFD4-D51ED03B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1024053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เป็นการแสดงขั้นตอนการทำงานในลักษณะการบรรยายเป็นข้อความด้วยภาษาพูดใด ๆ เช่น ภาษาไทย ภาษาอังกฤษ ภาษาเกาหลี ภาษาญี่ปุ่น หรือ ภาษาจีน เป็นต้น ขึ้นอยู่กับความถนัดของผู้เขียนอัลกอริทึม มักเขียนบรรยายขั้นตอนการทำงานเป็นข้อๆ</a:t>
            </a:r>
          </a:p>
          <a:p>
            <a:pPr marL="0" indent="0">
              <a:buNone/>
            </a:pPr>
            <a:r>
              <a:rPr lang="th-TH" sz="28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การหาพื้นที่สามเหลี่ยม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เริ่มต้น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รับค่าความยาวของฐานมาเก็บในตัวแปร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BASE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รับค่าความสูงมาเก็บในตัวแปร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HEIGHT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คำนวณหาพื้นที่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AREA = 0.5 * BASE*HEIGHT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แสดงผลพื้นที่ จบการทำงาน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318581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ED7C-20E6-81F1-9FA4-CF52DC72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689A-ABC2-6A50-8E69-D97E256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2. รหัสลำลอง (</a:t>
            </a: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pseudo code)</a:t>
            </a:r>
            <a:endParaRPr lang="th-TH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6474-96DB-C267-9765-A10CCCF4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10240538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การเขียนอัลกอริทึมโดยใช้รหัสลำลอง เป็นการเขียนขั้นตอนการทำงานในลักษณะของคำอธิบายที่มีรูปแบบโครงสร้างชัดเจน ไม่ขึ้นกับภาษาใดภาษาหนึ่ง แต่สามารถเปลี่ยนเป็นภาษาคอมพิวเตอร์ได้ง่าย ดังนั้นโครงสร้างส่วนใหญ่จึงนิยมใช้คำสั่งเฉพาะที่มีอยู่ในคอมพิวเตอร์เพื่อแทนการทำงานต่าง ๆ 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Read if Case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While/Do</a:t>
            </a:r>
          </a:p>
          <a:p>
            <a:pPr marL="0" indent="0">
              <a:buNone/>
            </a:pPr>
            <a:r>
              <a:rPr lang="th-TH" sz="28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การหาพื้นที่สามเหลี่ยม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READ BASE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READ HEIGHT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AREA = 0.5 * BASE * HEIGHT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PRINT AREA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END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3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5E57-50CA-A8AF-5258-178E53111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4898-D439-906A-0826-772BB2BB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3. ผังงาน (</a:t>
            </a:r>
            <a:r>
              <a:rPr lang="en-US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flowchart)</a:t>
            </a:r>
            <a:endParaRPr lang="th-TH" sz="4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AFF7-1146-C4EE-941B-1BAB6697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3092606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การเขียนอัลกอริทึมแบบผังงาน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flowchart)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เป็นการแสดงขั้นตอนการทำงานโดยใช้สัญลักษณ์รูปภาพเป็นตัวสื่อความหมาย รูปภาพแต่ละรูปจะมีความหมายเฉพาะตัวและใช้ลูกศรกำหนดทิศทางการทำงานในแต่ละขั้นตอนโดยสัญลักษณ์ที่ใช้ในการเขียนอัลกอริทึมแบบผัง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flowchart)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 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630FD-87AD-ED46-718D-E1E68721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28" y="178419"/>
            <a:ext cx="5206367" cy="62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E47A-05E1-ED34-FFD3-15129CC0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1487-3149-8360-6874-3088FD75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สรุป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DF8C-A44E-CA8B-3831-6A721FD4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6391"/>
            <a:ext cx="991715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28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อัลกอริทึม (</a:t>
            </a:r>
            <a:r>
              <a:rPr lang="en-US" sz="28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Algorithm)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เป็นวิธีการในการทำงานอย่างใดอย่างหนึ่ง ที่มีลำดับการทำงานเป็นขั้นตอนชัดเจน และปฏิบัติตามขั้นตอนแล้วได้ผลลัพธ์ที่ถูกต้อง อัลกอริทึมที่ดีจะต้องมีความถูกต้อง ทำงานได้เร็ว สั้น กระชับ ใช้เนื้อที่ในหน่วยความจะน้อย มีความยืดหยุ่นเขียนโปรแกรมได้เร็ว และง่ายต่อ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ความเข้าใจ การเขียนอัลกอริทึมเป็นการวางแผนเกี่ยวกับการแก้ปัญหา โดยจะอธิบายการทำงานที่ชัดเจนเพื่อเป็นแนวทางในการเขียนโปรแกรม ช่วยให้การเขียนโปรแกรมทำได้ง่ายขึ้น ลดข้อผิดพลาดของโปรแกรม และช่วยตรวจสอบการทำงานของโปแกรม การเขียนอัลกอริทึมมีเครื่องมือช่วยในการเขียน คือ การบรรยาย ผังงาน และ ซูโด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โค๊ด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การเขียนแบบบรรยายจะเขียนบรรยายด้วยภาษาพูดใด ๆ ทำให้แปลงเป็นโปแกรมได้ยาก การเขียนแบบผังงานจะเขียนเป็นรูปภาพโดยใช้สัญลักษณ์แทนความหมายต่าง ๆ ทำให้มองเห็นลพดับการทำงานของอัลกอริทึมได้ชัดเจน แปลงเป็นโปรแกรมก็ทำได้ง่ายและเร็ว การเขียนแบบรหัสเทียมจะกึ่งบรรยายร่วมกับคำเฉพาะซึ่งจะใกล้เคียงกับภาษาคอมพิวเตอร์ทำให้แปลงเป็นโปรแกรมภาษา คอมพิวเตอร์ก็ทำได้ง่ายและเร็วกว่าการเขียนแบบผังงาน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2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C33A-C6A2-35C9-A3C8-63AC67EB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BC6C-CB6E-1BAF-C5AF-85E0A903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06594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คำถามทบทวน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0F79-E566-3612-9896-4BCDA7F5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2937"/>
            <a:ext cx="8322528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1. จงอธิบายความหมายของ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2. คุณสมบัติพื้นฐานของระบบคอมพิวเตอร์มีอะไรบ้าง จงยกตัวอย่าง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3. จงอธิบายความสำคัญของ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มาพอสังเขป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4. รูปแบบการเขียน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มีกี่ชนิด มีอะไรบ้าง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5. องค์ประกอบของการจัดทำอัลกอริทึมมีอะไรบ้าง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6. จงอธิบายรูปแบบการเขียน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แบบทำซ้ำ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Repetition)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7.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เครื่องมือช่วยในการเขียน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มีอะไรบ้าง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8. จงอธิบายความหมายของ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 Chart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9.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จงอธิบาย หลักการจัดภาพและทิศทางของ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Flow Chart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มาพอสังเขป</a:t>
            </a:r>
          </a:p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10. ยกตัวอย่างรูปแบบการเขียน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 1 ชนิด</a:t>
            </a:r>
          </a:p>
        </p:txBody>
      </p:sp>
    </p:spTree>
    <p:extLst>
      <p:ext uri="{BB962C8B-B14F-4D97-AF65-F5344CB8AC3E}">
        <p14:creationId xmlns:p14="http://schemas.microsoft.com/office/powerpoint/2010/main" val="76408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102405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เป็นการจัดลำดับความคิดเป็นขั้นตอนเพื่อแก้ปัญหาในขั้นตอนกระบวนการเขียนโปรแกรม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เป็นการแสดงลำดับการทำงานตามคุณสมบัติด้านการประมวลผลต่างๆ ที่พร้อมจะไปแปลงเป็นคำสั่งให้ทำงานได้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ช่วยตรวจสอบความถูกหรือตรวจหา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Bug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ความสำคัญ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Algorithm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Free vector hand drawn flat design api illustration">
            <a:extLst>
              <a:ext uri="{FF2B5EF4-FFF2-40B4-BE49-F238E27FC236}">
                <a16:creationId xmlns:a16="http://schemas.microsoft.com/office/drawing/2014/main" id="{836E4FC4-95ED-B881-9E2F-07EF013D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22" y="3247181"/>
            <a:ext cx="4612586" cy="3072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4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10440838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คุณสมบัติพื้นฐานของระบบคอมพิวเตอร์ 5 อย่าง</a:t>
            </a:r>
          </a:p>
        </p:txBody>
      </p:sp>
      <p:graphicFrame>
        <p:nvGraphicFramePr>
          <p:cNvPr id="12" name="TextBox 8">
            <a:extLst>
              <a:ext uri="{FF2B5EF4-FFF2-40B4-BE49-F238E27FC236}">
                <a16:creationId xmlns:a16="http://schemas.microsoft.com/office/drawing/2014/main" id="{D45D488F-FE89-8B66-2415-D419957EA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997319"/>
              </p:ext>
            </p:extLst>
          </p:nvPr>
        </p:nvGraphicFramePr>
        <p:xfrm>
          <a:off x="609600" y="1662613"/>
          <a:ext cx="10888493" cy="396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9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การเขียนโปรแกรมต้องใช้งานพื้นที่ในหน่วยความจำของระบบคอมพิวเตอริ จึงต้องกำหนดสัญลักษณ์แทนพื้นที่หน่วยความจำโดยการใช้ตัวแปรเพื่ออ้างอิงถึงข้อมูลในหน่วยความจำนั้น ๆ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คุณสมบัติด้านหน่วยความจำ</a:t>
            </a:r>
          </a:p>
        </p:txBody>
      </p:sp>
      <p:pic>
        <p:nvPicPr>
          <p:cNvPr id="2050" name="Picture 2" descr="ส่วนประกอบคอมพิวเตอร์เลียนแบบ Synapses สมองมนุษย์ - Unite.AI">
            <a:extLst>
              <a:ext uri="{FF2B5EF4-FFF2-40B4-BE49-F238E27FC236}">
                <a16:creationId xmlns:a16="http://schemas.microsoft.com/office/drawing/2014/main" id="{580098E0-5AEE-2291-B3F8-D5AEA95C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04" y="3699962"/>
            <a:ext cx="44862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0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EC0A-6453-0856-B44B-5FB3D783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คุณสมบัติด้านการคำนวณ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2F70-AE65-CACB-593A-0B612607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การคำนวณในระบบคอมพิวเตอร์ จะพิจารณาเลือกประมวลผลตามลำดับความสำคัญของสัญลักษณ์เครื่องหมายการคำนวณที่ปรากฏในนิพจน์เป็นสำคัญ</a:t>
            </a:r>
          </a:p>
          <a:p>
            <a:endParaRPr lang="en-US" dirty="0"/>
          </a:p>
        </p:txBody>
      </p:sp>
      <p:pic>
        <p:nvPicPr>
          <p:cNvPr id="1028" name="Picture 4" descr="AI – ปัญญาประดิษฐ์ – Tuemaster เรียนออนไลน์ ม.ปลาย">
            <a:extLst>
              <a:ext uri="{FF2B5EF4-FFF2-40B4-BE49-F238E27FC236}">
                <a16:creationId xmlns:a16="http://schemas.microsoft.com/office/drawing/2014/main" id="{C73A5A21-9D18-38C5-5278-A0A005F5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43" y="3329379"/>
            <a:ext cx="6252713" cy="31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97287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หลักการทำงานของพีชคณิตพิจารณาเงื่อนไขที่ใช้นิพจน์แบบบูลลีนประกอบการเขียนคำสั่งเพื่อหาข้อสรุปของเงื่อนไขที่ผู้เขียนโปรแกรมกำหนดขึ้น 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เพื่อให้เครื่องประมวลผล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ว่าหากเงื่อนไขเป็นจริงให้ดำเนินการคำสั่งใด </a:t>
            </a:r>
          </a:p>
          <a:p>
            <a:pPr algn="ju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หรือเงื่อนไขเป็นเท็จให้ดำเนินการคำสั่งใด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คุณสมบัติด้านการเปรียบเทียบเชิงตรรกะ</a:t>
            </a:r>
          </a:p>
        </p:txBody>
      </p:sp>
    </p:spTree>
    <p:extLst>
      <p:ext uri="{BB962C8B-B14F-4D97-AF65-F5344CB8AC3E}">
        <p14:creationId xmlns:p14="http://schemas.microsoft.com/office/powerpoint/2010/main" val="27021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3709-84A8-E102-188B-3BE3691D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535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คุณสมบัติด้านการแสดงผลค่าข้อมูล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0CDF-BC34-C65E-FEF8-E5CAA57D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่านค่าข้อมูลจากพื้นที่หน่วยความจำที่เขียนคำสั่งนำไปเก็บไว้หรือจากการคำนวณที่ต้องมีการนำค่าไปเก็บไว้ เพื่อนำมาแสดงผลลัพธ์ในรูปแบบและในตำแหน่งที่ต้องการ</a:t>
            </a:r>
          </a:p>
          <a:p>
            <a:endParaRPr lang="en-US" dirty="0"/>
          </a:p>
        </p:txBody>
      </p:sp>
      <p:pic>
        <p:nvPicPr>
          <p:cNvPr id="3074" name="Picture 2" descr="ส่องเทคโนโลยี AI เมื่อนำไปใช้กับธุรกิจธนาคารให้เกิดประโยชน์">
            <a:extLst>
              <a:ext uri="{FF2B5EF4-FFF2-40B4-BE49-F238E27FC236}">
                <a16:creationId xmlns:a16="http://schemas.microsoft.com/office/drawing/2014/main" id="{1863BBE3-590D-B9A8-7818-94CE617E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97" y="3346420"/>
            <a:ext cx="4666891" cy="31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1" y="1662613"/>
            <a:ext cx="36836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คอมพิวเตอร์จะทำงานทีละคำสั่ง ตามลำดับจากบนลงล่าง หากเปรียบเทียบใน 1 บรรทัด คือ 1 คำสั่งแล้ว คอมพิวเตอร์จะทำงานตามคำสั่งที่อยู่บรรทัดบนสุดก่อนแล้วจึงทำงานตามคำสั่งที่อยู่ในลำดับต่อมาจนถึงคำสั่งในบรรทัดสุดท้ายนั้นเอ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just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คุณสมบัติด้านการจัดลำดับการทำงาน</a:t>
            </a:r>
          </a:p>
        </p:txBody>
      </p:sp>
      <p:pic>
        <p:nvPicPr>
          <p:cNvPr id="2" name="Picture 2" descr="Flow Chart ในตัวอย่างจะมีสัญลักษณ์ 10 สัญลักษณ์">
            <a:extLst>
              <a:ext uri="{FF2B5EF4-FFF2-40B4-BE49-F238E27FC236}">
                <a16:creationId xmlns:a16="http://schemas.microsoft.com/office/drawing/2014/main" id="{69CD07D0-F754-E11D-F711-6D56EDD8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14" y="1846175"/>
            <a:ext cx="5555786" cy="316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4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1036</TotalTime>
  <Words>1857</Words>
  <Application>Microsoft Office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SP SUAN DUSIT</vt:lpstr>
      <vt:lpstr>Trebuchet MS</vt:lpstr>
      <vt:lpstr>Wingdings</vt:lpstr>
      <vt:lpstr>Wingdings 2</vt:lpstr>
      <vt:lpstr>Opulent</vt:lpstr>
      <vt:lpstr>บทที่ 4 อัลกอริทึมและการเขียนโปรแกรมคอมพิวเตอร์ </vt:lpstr>
      <vt:lpstr>อัลกอริทึม (Algorithm)</vt:lpstr>
      <vt:lpstr>ความสำคัญ Algorithm</vt:lpstr>
      <vt:lpstr>คุณสมบัติพื้นฐานของระบบคอมพิวเตอร์ 5 อย่าง</vt:lpstr>
      <vt:lpstr>คุณสมบัติด้านหน่วยความจำ</vt:lpstr>
      <vt:lpstr>คุณสมบัติด้านการคำนวณ</vt:lpstr>
      <vt:lpstr>คุณสมบัติด้านการเปรียบเทียบเชิงตรรกะ</vt:lpstr>
      <vt:lpstr>คุณสมบัติด้านการแสดงผลค่าข้อมูล</vt:lpstr>
      <vt:lpstr>คุณสมบัติด้านการจัดลำดับการทำงาน</vt:lpstr>
      <vt:lpstr>องค์ประกอบของการจัดทำอัลกอริทึม</vt:lpstr>
      <vt:lpstr>1) การวิเคราะห์ (Analysis)</vt:lpstr>
      <vt:lpstr>2) การออกแบบ (Design)</vt:lpstr>
      <vt:lpstr>3) การเขียนโปรแกรม (Coding/programming)</vt:lpstr>
      <vt:lpstr>4) ทดสอบและแก้ไขข้อผิดพลาดของโปรแกรม      (Testing and Debugging)</vt:lpstr>
      <vt:lpstr>5) การจัดทำเอกสารและการบำรุงรักษา     (Documentation and Maintenance)</vt:lpstr>
      <vt:lpstr>รูปแบบการเขียน Algorithm</vt:lpstr>
      <vt:lpstr>หลักการจัดภาพและทิศทางของ Flow Chart</vt:lpstr>
      <vt:lpstr>ตัวอย่าง Flow Chart  ของคำนวณพื้นที่สี่เหลี่ยมผืนผ้า</vt:lpstr>
      <vt:lpstr>โครงสร้างของผังงาน (Sequence  Structure)</vt:lpstr>
      <vt:lpstr>1. แบบลำดับ (Sequential) </vt:lpstr>
      <vt:lpstr>2. แบบทางเลือก (Decision) </vt:lpstr>
      <vt:lpstr>3. แบบทำซ้ำ (Repetition) </vt:lpstr>
      <vt:lpstr>คุณลักษณะการเขียนอัลกอริทึม</vt:lpstr>
      <vt:lpstr>เครื่องมือช่วยในการเขียนอัลกอริทึม</vt:lpstr>
      <vt:lpstr>1. บรรยาย (narrative description)</vt:lpstr>
      <vt:lpstr>2. รหัสลำลอง (pseudo code)</vt:lpstr>
      <vt:lpstr>3. ผังงาน (flowchart)</vt:lpstr>
      <vt:lpstr>สรุป</vt:lpstr>
      <vt:lpstr>คำถามทบทวน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100</cp:revision>
  <dcterms:created xsi:type="dcterms:W3CDTF">2020-08-10T02:59:24Z</dcterms:created>
  <dcterms:modified xsi:type="dcterms:W3CDTF">2024-02-11T10:12:53Z</dcterms:modified>
</cp:coreProperties>
</file>