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81" r:id="rId4"/>
    <p:sldId id="282" r:id="rId5"/>
    <p:sldId id="283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5" r:id="rId18"/>
    <p:sldId id="306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0820E-06CA-43F0-BB22-2478827D3012}" v="26" dt="2023-11-08T06:04:40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19" y="672121"/>
            <a:ext cx="10936561" cy="298236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lang="en-US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 </a:t>
            </a:r>
            <a:r>
              <a:rPr lang="th-TH" sz="9600" dirty="0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เทคโนโลยีธุรกิจดิจิทัล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(digital business Technology)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261844B-ACDF-276C-82A3-9798E06D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</a:t>
            </a:r>
            <a:endParaRPr lang="th-TH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78A280F-FE2F-027F-290D-A7BCEB66F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sz="2800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การเปลี่ยนแปลงแนวความคิดและนำเทคโนโลยีมาใช้ในธุรกิจในยุคดิจิทัล ตั้งแต่การวางรากฐาน เป้าหมาย ไปจนถึงการดำเนินธุรกิจและส่งต่อคุณค่าให้แก่ผู้บริโภค ไม่เพียงแต่ภาคการปฏิบัติการที่จะต้องมีการเปลี่ยนแปลงครั้งใหญ่เท่านั้น แต่สิ่งนี้รวมไปถึงการเปลี่ยนแปลงด้านวัฒนธรรมที่องค์กรและบุคลากรทุกภาคส่วน ตั้งแต่ผู้บริหารไปจนถึงพนักงานตำแหน่งล่างสุดจะต้องมีส่วนร่วมในการปรับตัวไปสู่ยุค 4.0 นี้ด้วย ทั้งนี้ก็เพื่อเพิ่มศักยภาพให้องค์กรสามารถแข่งขันในยุคที่มีการแข่งขันกันค่อนข้างสูงได้</a:t>
            </a:r>
          </a:p>
        </p:txBody>
      </p:sp>
    </p:spTree>
    <p:extLst>
      <p:ext uri="{BB962C8B-B14F-4D97-AF65-F5344CB8AC3E}">
        <p14:creationId xmlns:p14="http://schemas.microsoft.com/office/powerpoint/2010/main" val="33529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29CFDA-5F22-2092-FE34-3B47F2B7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0975AF1-22F2-D21C-1D04-27B8091E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หากจะถามว่า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คืออะไร เราก็ต้องมาพิจารณาความหมายของคำกันก่อนโดย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เกิดจากการรวมกันของคำว่า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นั่นเอง ซึ่ง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แปลว่า การเปลี่ยนผ่าน ดังนั้น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กระบวนการเปลี่ยนผ่านจากระบบการทำงานแบบเดิมสู่การทำงานผ่านระบบดิจิทัลอย่างเต็มรูปแบบ</a:t>
            </a:r>
          </a:p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ทั้งนี้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ตัวอย่างที่เห็นภาพได้ชัดที่สุด คือการปรับระบบการส่งและตรวจความถูกต้องของงานซึ่งปัจจุบันหลายๆองค์กรทั้งรัฐบาลและเอกชนนิยมสร้างงานผ่าน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Spreadsheet, Google Document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Google Slide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เพราะสามารถแชร์ไฟล์ไปยังผู้ที่เกี่ยวข้องให้ทำงานร่วมกันได้ตลอด 24 ชม. แตกต่างกับเมื่อราว ๆ 10-20 ปีที่แล้ว ที่เรายังจำเป็นต้องทำงานโดยใช้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Word, PowerPoint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Excel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ที่มีอยู่ในเครื่อง เมื่อจะส่งตรวจก็ต้อง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Print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ออกมาเป็นกระดาษ</a:t>
            </a:r>
          </a:p>
          <a:p>
            <a:endParaRPr lang="th-TH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2F4EF2-6A0E-9259-212C-32FC176E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สำคัญต่อธุรกิจในปัจจุบัน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162F79-3435-F586-F5B1-A49BD5B2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หลาย ๆ องค์กรที่ยังคงเชื่อมั่นในการทำงานแบบดั้งเดิมอาจกำลังตั้งข้อสังเกตว่า “ทำไม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สิ่งที่ทุกธุรกิจต้องให้ความสำคัญ ?” ทั้ง ๆ ที่การทำงานในรูปแบบเดิมก็สามารถทำให้งานดำเนินต่อได้ และนี่คือ 4 เหตุผลที่ว่า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มีความจําเป็นอย่างไรสำหรับธุรกิจ</a:t>
            </a:r>
          </a:p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•	ยุคดิจิทัล คือ ยุคแห่งการประดิษฐ์เทคโนโลยีใหม่ ๆ เพื่ออำนวยความสะดวกให้มนุษย์ ดังนั้นในยุคนี้ แม้ว่าอุปกรณ์ที่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Support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การทำงานแบบเก่าจะยังใช้ได้ แต่ก็ย่อมเสื่อมถอยไปตามกาลเวลา ยากแก่การซ่อมบำรุง</a:t>
            </a:r>
          </a:p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•	การมุ่งสู่การเป็นธุรกิจดิจิทัล คือ ถนนสายสำคัญที่จะทำให้คุณได้พบปะกับลูกค้ากลุ่มใหม่ ๆ ได้ ดังที่เราได้กล่าวไว้ในตอนต้นของบทความ ว่าผู้คนในสมัยนี้ดำเนินชีวิตบนโลกออฟไลน์กับโลกออนไลน์ไปพร้อม ๆ กัน</a:t>
            </a:r>
          </a:p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•	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สิ่งที่กำลังเกิดขึ้นกับธุรกิจส่วนใหญ่ในโลก นั่นทำให้ธุรกิจที่ยังคงตั้งมั่น ไม่ยอมปรับตัว มีแนวโน้มสูงที่จะถูกมองข้าม จนกระทั่งปิดกิจการลงได้</a:t>
            </a:r>
          </a:p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•	วันใดก็ตามที่ธุรกิจของคุณปรับตัวเข้ากับ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ได้มากขึ้นแล้ว คุณจะพบว่า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ตัวช่วยในการบริหารทั้งคน งบประมาณ และเวลาที่มีประสิทธิภาพสูงที่สุด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664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6EEFCC-753B-2465-D80D-7B027CDAB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6520"/>
            <a:ext cx="9652000" cy="1143000"/>
          </a:xfrm>
        </p:spPr>
        <p:txBody>
          <a:bodyPr>
            <a:normAutofit/>
          </a:bodyPr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สิ่งสำคัญในการเกิด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ขององค์กร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72F48D-DF5B-DDA6-2212-7C0C51C1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7543"/>
            <a:ext cx="9652000" cy="4846320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เราได้เรียนรู้กันไปแล้วว่า </a:t>
            </a:r>
            <a:r>
              <a:rPr lang="en-US" sz="2800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หมายถึงอะไร และสาเหตุใดจึงต้องมีการปรับตัวพัฒนาเปลี่ยนแปลงในยุคดิจิทัล ปัจจัยที่ทำให้องค์กรหนึ่งต้องเปลี่ยนตัวเองไปเป็นธุรกิจดิจิทัล มีอะไรบ้าง</a:t>
            </a:r>
          </a:p>
          <a:p>
            <a:endParaRPr lang="th-TH" sz="28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122" name="รูปภาพ 1">
            <a:extLst>
              <a:ext uri="{FF2B5EF4-FFF2-40B4-BE49-F238E27FC236}">
                <a16:creationId xmlns:a16="http://schemas.microsoft.com/office/drawing/2014/main" id="{29B69AE8-7FC9-193E-6BCD-20E4B65E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63" y="2520177"/>
            <a:ext cx="6205772" cy="3883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94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AC75B0-B164-3777-0050-A42EC1C6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สิ่งสำคัญในการเกิด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ขององค์กร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942647-B9E6-1C0D-5650-F6DAE485E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ความก้าวหน้าทางเทคโนโลยี </a:t>
            </a:r>
          </a:p>
          <a:p>
            <a:pPr marL="0" indent="0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ความหมายของ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Transformation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การเปลี่ยนแปลง และยุคดิจิทัล คือ ยุคที่มีความเปลี่ยนแปลงมากที่สุด โดยสิ่งที่เห็นได้อย่างชัดเจน ก็คือความเจริญก้าวหน้าทางเทคโนโลยี อาทิ การมาของ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ที่มีแนวโน้มจะล้ม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Search Engine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ได้ในไม่ช้า และเครื่องมือวิเคราะห์ข้อมูล ที่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Support 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 Analytics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ให้คุณไม่ต้องเก็บรายงานเป็นร้อย ๆ ฉบับใส่แฟ้มเหมือนเมื่อราว ๆ 20 ปีก่อน เป็นต้น ซึ่งแน่นอนว่าสิ่งเหล่านี้ ก็เป็นอีกหนึ่งปัจจัยที่บีบให้ทุกธุรกิจต้องพยายามปรับตัว</a:t>
            </a:r>
          </a:p>
          <a:p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81978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2D178F-BC44-FBEF-B6A4-6B43D529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ตัวอย่างธุรกิจที่ทำ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ประสบความสำเร็จ</a:t>
            </a:r>
          </a:p>
        </p:txBody>
      </p:sp>
      <p:pic>
        <p:nvPicPr>
          <p:cNvPr id="5" name="ตัวแทนเนื้อหา 4" descr="รูปภาพประกอบด้วย ข้อความ, ฉาก, ท้องฟ้า, กลางแจ้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6DD39526-2C33-B452-33D6-D463677F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1" y="1816410"/>
            <a:ext cx="4562514" cy="3041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 descr="รูปภาพประกอบด้วย ข้อความ, กลางแจ้ง, อาคาร, ต้นไม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BE8FE9C-909E-2B53-8F87-69A53BB85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3009590"/>
            <a:ext cx="5320890" cy="278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13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E1E294-3629-3E23-8629-EE777D6E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806233"/>
          </a:xfrm>
        </p:spPr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ขั้นตอนใน</a:t>
            </a:r>
            <a:r>
              <a:rPr lang="th-TH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</a:t>
            </a:r>
            <a:endParaRPr lang="th-TH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7" name="รูปภาพ 6" descr="รูปภาพประกอบด้วย ข้อความ, ภาพหน้าจอ, ตัวอักษร, แผนภาพ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A14389B-770F-8A5C-BEC3-3A8F9AEB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1528"/>
            <a:ext cx="10106723" cy="528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21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48DFFC-3C86-10DA-68A9-3B8F0EEE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8BF6DB-4ED9-6FF3-9673-D55F0B5A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ธุรกิจดิจิทัลได้พัฒนามาจากธุรกิจดั้งเดิม หันมาใช้ระบบอินเทอร์เน็ตหรือการขายสินค้าระบบออนไลน์มากขึ้น มีการใช้สื่อต่าง ๆ เช่น แอปพลิเคชัน เว็บไซต์ ต่าง ๆ เพื่อช่วยให้สินค้าหรือบริการเข้าถึงลูกค้ากลุ่มเป้าหมายมากขึ้น ดังนั้นหากธุรกิจไม่ปรับตัวให้เข้ากับยุคสมัย จะแข่งขันอยู่ในตลาดได้ยาก ถ้าหากไม่เปลี่ยน ก็จะมีคู่แข่ง หรือบริษัทใหม่ที่จะเข้ามามีบทบาททางธุรกิจแทน มากไปกว่านั้นการพัฒนาผลิตภัณฑ์และบุคลากรก็เป็นสิ่งที่ไม่ควรมองข้ามและควรทำอย่างต่อเนื่อง บริษัทจำเป็นจะต้องเรียนรู้ที่จะนำเทคโนโลยีมาใช้เป็นส่วนหนึ่งในการกำหนดกลยุทธ์ต่าง ๆ ด้วย</a:t>
            </a:r>
          </a:p>
        </p:txBody>
      </p:sp>
    </p:spTree>
    <p:extLst>
      <p:ext uri="{BB962C8B-B14F-4D97-AF65-F5344CB8AC3E}">
        <p14:creationId xmlns:p14="http://schemas.microsoft.com/office/powerpoint/2010/main" val="492471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48DFFC-3C86-10DA-68A9-3B8F0EEE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คำถามทบทวน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8BF6DB-4ED9-6FF3-9673-D55F0B5A4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จงอธิบายความหมายของธุรกิจดิจิทัล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สินค้าหรือบริการที่เปลี่ยนมือจากผู้ผลิตไปสู่ผู้บริโภคเรียกว่าอะไร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ทราน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ฟอร์มธุรกิจอย่างไรให้ประสบความสำเร็จ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Transformation Canvas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ต่างจาก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Business Model Canvas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อย่างไร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จงอธิบายความหมายของ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State Enterprise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ว่าคืออะไร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บริษัทมหาชน จำกัด จะต้องมีผู้ถือหุ้นในบริษัทตั้งแต่กี่คนขึ้นไป 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การเปลี่ยนแปลงอันเนื่องจากเทคโนโลยีดิจิทัล เรียกว่าอะไร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ประเทศไทย 4.0 เป็นการพัฒนาประเทศไทยไปสู่ยุคใด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 เทคโนโลยีคลื่นวิทยุ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RFID (Radio Frequency Identification)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นิยมใช้ในงานด้านใด</a:t>
            </a: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 เทคโนโลยีดิจิทัลมีอะไรบ้าง จงยกตัวอย่างมาอย่างน้อย 5 เทคโนโลยี</a:t>
            </a:r>
          </a:p>
          <a:p>
            <a:pPr marL="0" indent="0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107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กิจกรรมต่างๆที่เกี่ยวข้องกับการผลิตการจัดจำหน่ายและการบริการโดยภายในหน่วยงานหรือธุรกิจนั้นๆมีการนำทรัพยากรที่มีอยู่มาผสมผสานกันอย่างมีระบบมีระเบียบตามกฎเกณฑ์เพื่อตอบสนองความต้องการของประชาชนหรือผู้บริโภคในขณะเดียวกันก็ก่อให้เกิดผลประโยชน์หรือบรรลุตามเป้าหมายของธุรกิจ และไม่ก่อให้เกิดมลภาวะที่ไม่ดีต่อสิ่งแวดล้อมเทคโนโลยีธุรกิจดิจิทัล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ธุรกิจดิจิทัลเรียนอะไร จะสอนในเรื่องการออกแบบงานกราฟฟิกบนสื่อดิจิทัล การออกแบบเว็บไซต์ ระบบสารสนเทศเพื่อการจัดการ การพัฒนาเว็บแอปพลิเคชันบนอุปกรณ์พกพา เพื่อให้มีความเข้าใจในเทคโนโลยีใหม่ ๆ ที่เกิดขึ้น</a:t>
            </a:r>
          </a:p>
          <a:p>
            <a:pPr algn="thaiDi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 (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Business)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463040"/>
            <a:ext cx="101759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การเพิ่มประสิทธิภาพดิจิทัล คือ กระบวนการใช้เทคโนโลยีดิจิทัลเพื่อปรับปรุงกระบวนการปฏิบัติงานและรูปแบบธุรกิจที่มีอยู่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www.gartner.com)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การเพิ่มประสิทธิภาพดิจิทัลคือ เครื่องมือระบบอุปกรณ์และทรัพยากรอิเล็กทรอนิกส์ที่สร้างจัดเก็บแนวคิดระบบดิจิทัลมุ่งเน้นไปที่องค์ประกอบของระบบ: ฮาร์ดแวร์และซอฟต์แวร์ และ เครือข่ายอินเทอร์เน็ต (เครือข่ายไร้สายมือถือและแบบใช้สายและโปรโตคอล),ตัวอย่างที่พบได้บ่อย ได้แก่ โซ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เชี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ยลมีเดีย เกมออนไลน์ มัลติมีเดีย และโทรศัพท์มือถือ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แนวคิดเทคโนโลยีดิจิทัล</a:t>
            </a:r>
          </a:p>
        </p:txBody>
      </p:sp>
      <p:sp>
        <p:nvSpPr>
          <p:cNvPr id="4" name="AutoShape 6" descr="Electronic Resources: Introduction, E Resources: Advantages and  Disadvantages- FlexiPrep">
            <a:extLst>
              <a:ext uri="{FF2B5EF4-FFF2-40B4-BE49-F238E27FC236}">
                <a16:creationId xmlns:a16="http://schemas.microsoft.com/office/drawing/2014/main" id="{5B23562B-A4EA-41E6-B495-A8A6D2543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digital tech concept map">
            <a:extLst>
              <a:ext uri="{FF2B5EF4-FFF2-40B4-BE49-F238E27FC236}">
                <a16:creationId xmlns:a16="http://schemas.microsoft.com/office/drawing/2014/main" id="{C3FCF1FF-A94D-5829-72B5-D79A9429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83" y="4017585"/>
            <a:ext cx="25622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9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 การใช้เทคโนโลยีดิจิทัล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Machine Learning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331B2E2-987D-D4AD-3CAD-7F6A0C3F8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2EEA5BA2-F89D-0B9F-B0EB-CE58DBAE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0" y="1711160"/>
            <a:ext cx="5230870" cy="2754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BAFB62B-1AB4-EAD5-E20E-35B5C200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1463039"/>
            <a:ext cx="109596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E78A989-8E61-5A3F-4A72-258EFB71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11160"/>
            <a:ext cx="4533392" cy="2754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ฮาร์ดแวร์และซอฟต์แวร์ของเทคโนโลยีดิจิทัล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05220396-504F-23AB-AD53-B8FF1BE0B963}"/>
              </a:ext>
            </a:extLst>
          </p:cNvPr>
          <p:cNvSpPr txBox="1"/>
          <p:nvPr/>
        </p:nvSpPr>
        <p:spPr>
          <a:xfrm>
            <a:off x="609600" y="1463040"/>
            <a:ext cx="10175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ประเภทของเทคโนโลยีดิจิทัล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เครื่องมือค้นหา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กล้องดิจิตอล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ไมโครซอฟท์ ออฟฟิศ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การพิมพ์ 3 มิติ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 เทคโนโลยีที่สวมใส่ได้ (เช่น นาฬิกาอัจฉริยะ)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เงินเสมือน 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Bitcoin) </a:t>
            </a:r>
          </a:p>
        </p:txBody>
      </p:sp>
      <p:pic>
        <p:nvPicPr>
          <p:cNvPr id="5" name="รูปภาพ 4" descr="รูปภาพประกอบด้วย นาฬิกา, โลหะ, วงกลม, ดู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CE5C589-BDA9-AAB6-4ED5-ACA6DA59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21" y="3507158"/>
            <a:ext cx="2234565" cy="149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 descr="รูปภาพประกอบด้วย นาฬิกา, ดู, เครื่องมือวัด, รัด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2955D48-7C82-896C-64E4-18FF4EBAE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21" y="1707967"/>
            <a:ext cx="2234565" cy="1554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38348" y="363915"/>
            <a:ext cx="1028007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38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เทคโนโลยีบ้านอัจฉริยะฮาร์ดแวร์เทคโนโลยีดิจิทัล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คอมพิวเตอร์ตั้งโต๊ะ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คอมพิวเตอร์พกพา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โทรศัพท์มือถือ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แท็บแล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็ต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เครื่องอ่านหนังสืออิเล็กทรอนิกส์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e-reader)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อุปกรณ์จัดเก็บข้อมูล เช่น 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แฟลชไ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ดร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ฟ์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อุปกรณ์รับข้อมูลเข้า เช่น คีย์บอร์ด เมาส์ และเครื่องสแกน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 อุปกรณ์แสดงผล เช่นเครื่องพิมพ์ และลำโพง</a:t>
            </a:r>
          </a:p>
          <a:p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รูปภาพ 2" descr="รูปภาพประกอบด้วย อุปกรณ์, คอมพิวเตอร์แท็บเล็ต, อุปกรณ์อิเล็กทรอนิกส์, ออกแบบ">
            <a:extLst>
              <a:ext uri="{FF2B5EF4-FFF2-40B4-BE49-F238E27FC236}">
                <a16:creationId xmlns:a16="http://schemas.microsoft.com/office/drawing/2014/main" id="{AAC588B4-603F-519D-D09B-A862F6AE3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28" y="1003653"/>
            <a:ext cx="2894145" cy="1628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 descr="รูปภาพประกอบด้วย อุปกรณ์, อุปกรณ์อิเล็กทรอนิกส์, โทรศัพท์มือถือ, อุปกรณ์สื่อสารพกพ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6766B4-5112-6D1A-03A6-FAEC3135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28" y="2842239"/>
            <a:ext cx="2420620" cy="2420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66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3E4946-BA98-EE71-2F39-91DD9269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แนวทางของเทคโนโลยีอุตสาหกรรม 4.0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CBF3A0-F4AB-FA73-CA6A-6EEC98E6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 algn="thaiDist">
              <a:buNone/>
              <a:tabLst>
                <a:tab pos="914400" algn="l"/>
              </a:tabLst>
            </a:pPr>
            <a:r>
              <a:rPr lang="en-US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The Internet of Things 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(IoT)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2. Cloud Computing (CC)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3. Big Data (BD)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 </a:t>
            </a: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/ Machine Learning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4. การจำลองสถานการณ์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5. </a:t>
            </a: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Augmented Reality (AR) </a:t>
            </a: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คือการนำเทคโนโลยีมาผสานระหว่างโลกแห่งความเป็นจริงและความเสมือนจริงเข้าด้วยกัน ด้วยการใช้ระบบซอฟต์แวร์และอุปกรณ์เชื่อมต่อต่าง ๆ  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(Indiecad.com.au)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6. การผลิตแบบเติมเข้าไป </a:t>
            </a:r>
            <a:r>
              <a:rPr lang="en-US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(</a:t>
            </a:r>
            <a:r>
              <a:rPr lang="nb-NO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Additive Manufacturing: AM)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7. เชื่อมโยงกระบวนการทางธุรกิจทั้งภายในและภายนอก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8. หุ่นยนต์อัตโนมัติ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9. ความปลอดภัยทางไซเบอร์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lvl="1" indent="0" algn="thaiDist">
              <a:buNone/>
              <a:tabLst>
                <a:tab pos="914400" algn="l"/>
              </a:tabLst>
            </a:pPr>
            <a:r>
              <a:rPr lang="th-TH" sz="28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10. การพิมพ์ 3 มิติ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92605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405802-80ED-C859-4885-5D6775EF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ฮาร์ดแวร์และซอฟต์แวร์ของ </a:t>
            </a:r>
            <a:r>
              <a:rPr lang="en-US" dirty="0">
                <a:latin typeface="SP SUAN DUSIT" panose="02000000000000000000" pitchFamily="2" charset="0"/>
                <a:cs typeface="SP SUAN DUSIT" panose="02000000000000000000" pitchFamily="2" charset="0"/>
              </a:rPr>
              <a:t>IoT</a:t>
            </a:r>
            <a:endParaRPr lang="th-TH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AB3B1F1-F5A5-A494-8E44-A74A57000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7053"/>
            <a:ext cx="9652000" cy="4846320"/>
          </a:xfrm>
        </p:spPr>
        <p:txBody>
          <a:bodyPr/>
          <a:lstStyle/>
          <a:p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IoT Hardware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ประกอบด้วยอุปกรณ์หลากหลายประเภท เช่น อุปกรณ์สำหรับการกำหนดเส้นทาง,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GPS,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กล้อง หรืออุปกรณ์ที่เชื่อมต่อ เป็นต้นอุปกรณ์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IoT devices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และฟังก์ชันต่างๆเช่น การเปิดใช้งานระบบ ความปลอดภัยข้อกำหนดการดำเนินการ การสื่อสาร และการตรวจจับเป้าหมาย</a:t>
            </a:r>
          </a:p>
        </p:txBody>
      </p:sp>
      <p:pic>
        <p:nvPicPr>
          <p:cNvPr id="3074" name="ตัวแทนเนื้อหา 4">
            <a:extLst>
              <a:ext uri="{FF2B5EF4-FFF2-40B4-BE49-F238E27FC236}">
                <a16:creationId xmlns:a16="http://schemas.microsoft.com/office/drawing/2014/main" id="{40E93C42-5A3C-71D7-06D3-6CACBC43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"/>
          <a:stretch>
            <a:fillRect/>
          </a:stretch>
        </p:blipFill>
        <p:spPr bwMode="auto">
          <a:xfrm>
            <a:off x="609600" y="2976880"/>
            <a:ext cx="4958902" cy="276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DC02E4B-81B6-A464-01CB-F6BEB8EA4CC5}"/>
              </a:ext>
            </a:extLst>
          </p:cNvPr>
          <p:cNvSpPr txBox="1"/>
          <p:nvPr/>
        </p:nvSpPr>
        <p:spPr>
          <a:xfrm>
            <a:off x="-121920" y="573380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th-TH" sz="24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ภาพที่ 1 </a:t>
            </a:r>
            <a:r>
              <a:rPr lang="en-US" sz="24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IOT Applications and </a:t>
            </a:r>
            <a:r>
              <a:rPr lang="en-US" sz="2400" b="1" dirty="0" err="1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Usecases</a:t>
            </a:r>
            <a:endParaRPr lang="en-US" sz="2400" b="1" dirty="0">
              <a:effectLst/>
              <a:latin typeface="SP SUAN DUSIT" panose="02000000000000000000" pitchFamily="2" charset="0"/>
              <a:ea typeface="Cordia New" panose="020B0304020202020204" pitchFamily="34" charset="-34"/>
              <a:cs typeface="SP SUAN DUSIT" panose="02000000000000000000" pitchFamily="2" charset="0"/>
            </a:endParaRPr>
          </a:p>
          <a:p>
            <a:pPr marL="457200" algn="ctr"/>
            <a:r>
              <a:rPr lang="en-US" sz="24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ที่มา: </a:t>
            </a:r>
            <a:r>
              <a:rPr lang="en-US" sz="2400" b="1" dirty="0"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https://arvrjourney.com</a:t>
            </a:r>
            <a:r>
              <a:rPr lang="en-US" sz="1600" b="1" dirty="0">
                <a:effectLst/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/</a:t>
            </a:r>
          </a:p>
          <a:p>
            <a:pPr marL="457200" algn="ctr"/>
            <a:endParaRPr lang="en-US" sz="1600" b="1" dirty="0">
              <a:effectLst/>
              <a:latin typeface="Angsana New" panose="02020603050405020304" pitchFamily="18" charset="-34"/>
              <a:ea typeface="Cordia New" panose="020B0304020202020204" pitchFamily="34" charset="-34"/>
              <a:cs typeface="Angsana New" panose="02020603050405020304" pitchFamily="18" charset="-34"/>
            </a:endParaRPr>
          </a:p>
        </p:txBody>
      </p:sp>
      <p:pic>
        <p:nvPicPr>
          <p:cNvPr id="3075" name="ตัวแทนเนื้อหา 6">
            <a:extLst>
              <a:ext uri="{FF2B5EF4-FFF2-40B4-BE49-F238E27FC236}">
                <a16:creationId xmlns:a16="http://schemas.microsoft.com/office/drawing/2014/main" id="{A41C2DE3-B8D1-7F48-05C1-985E13F2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82" y="2971372"/>
            <a:ext cx="4277360" cy="276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755C01D-DFAD-FEA4-EB6E-FE3AD710B008}"/>
              </a:ext>
            </a:extLst>
          </p:cNvPr>
          <p:cNvSpPr txBox="1"/>
          <p:nvPr/>
        </p:nvSpPr>
        <p:spPr>
          <a:xfrm>
            <a:off x="4500880" y="5807817"/>
            <a:ext cx="615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ภาพที่</a:t>
            </a:r>
            <a:r>
              <a:rPr lang="en-US" sz="24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2 Hardware and software of lot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ที่มา: </a:t>
            </a:r>
            <a:r>
              <a:rPr lang="en-US" sz="2400" b="1" dirty="0">
                <a:solidFill>
                  <a:srgbClr val="00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https://mindmajix.com</a:t>
            </a:r>
          </a:p>
        </p:txBody>
      </p:sp>
    </p:spTree>
    <p:extLst>
      <p:ext uri="{BB962C8B-B14F-4D97-AF65-F5344CB8AC3E}">
        <p14:creationId xmlns:p14="http://schemas.microsoft.com/office/powerpoint/2010/main" val="22575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0D0613-FF53-4C87-60BC-E0C3E098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P SUAN DUSIT" panose="02000000000000000000" pitchFamily="2" charset="0"/>
                <a:cs typeface="SP SUAN DUSIT" panose="02000000000000000000" pitchFamily="2" charset="0"/>
              </a:rPr>
              <a:t>เทคโนโลยีดิจิทัลที่นำไปประยุกต์ใช้งาน</a:t>
            </a:r>
          </a:p>
        </p:txBody>
      </p:sp>
      <p:pic>
        <p:nvPicPr>
          <p:cNvPr id="4098" name="Picture 3">
            <a:extLst>
              <a:ext uri="{FF2B5EF4-FFF2-40B4-BE49-F238E27FC236}">
                <a16:creationId xmlns:a16="http://schemas.microsoft.com/office/drawing/2014/main" id="{0401381D-1BC9-D8F2-072A-D563D9E0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54" y="1869440"/>
            <a:ext cx="6996653" cy="255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2D1D57D-F4A4-31D1-4F3D-0F0D1F7C9B95}"/>
              </a:ext>
            </a:extLst>
          </p:cNvPr>
          <p:cNvSpPr txBox="1"/>
          <p:nvPr/>
        </p:nvSpPr>
        <p:spPr>
          <a:xfrm>
            <a:off x="1479660" y="4721275"/>
            <a:ext cx="7720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ภาพที่</a:t>
            </a:r>
            <a:r>
              <a:rPr lang="en-US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3</a:t>
            </a:r>
            <a:r>
              <a:rPr lang="th-TH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Smart environment application domains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ที่มา: </a:t>
            </a:r>
            <a:r>
              <a:rPr lang="en-US" sz="2400" b="1" dirty="0">
                <a:solidFill>
                  <a:srgbClr val="FF0000"/>
                </a:solidFill>
                <a:effectLst/>
                <a:latin typeface="SP SUAN DUSIT" panose="02000000000000000000" pitchFamily="2" charset="0"/>
                <a:ea typeface="Cordia New" panose="020B0304020202020204" pitchFamily="34" charset="-34"/>
                <a:cs typeface="SP SUAN DUSIT" panose="02000000000000000000" pitchFamily="2" charset="0"/>
              </a:rPr>
              <a:t>https://www.semanticscholar.org/paper/Internet-of-Things-(IoT)</a:t>
            </a:r>
          </a:p>
        </p:txBody>
      </p:sp>
    </p:spTree>
    <p:extLst>
      <p:ext uri="{BB962C8B-B14F-4D97-AF65-F5344CB8AC3E}">
        <p14:creationId xmlns:p14="http://schemas.microsoft.com/office/powerpoint/2010/main" val="2842789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1492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Angsana New</vt:lpstr>
      <vt:lpstr>SP SUAN DUSIT</vt:lpstr>
      <vt:lpstr>Trebuchet MS</vt:lpstr>
      <vt:lpstr>Wingdings</vt:lpstr>
      <vt:lpstr>Wingdings 2</vt:lpstr>
      <vt:lpstr>Opulent</vt:lpstr>
      <vt:lpstr>บทที่ 7 เทคโนโลยีธุรกิจดิจิทัล                      (digital business Technology)</vt:lpstr>
      <vt:lpstr>ธุรกิจ (Business)</vt:lpstr>
      <vt:lpstr>แนวคิดเทคโนโลยีดิจิทัล</vt:lpstr>
      <vt:lpstr>ตัวอย่าง การใช้เทคโนโลยีดิจิทัล Machine Learning</vt:lpstr>
      <vt:lpstr>ฮาร์ดแวร์และซอฟต์แวร์ของเทคโนโลยีดิจิทัล</vt:lpstr>
      <vt:lpstr>PowerPoint Presentation</vt:lpstr>
      <vt:lpstr>แนวทางของเทคโนโลยีอุตสาหกรรม 4.0</vt:lpstr>
      <vt:lpstr>ฮาร์ดแวร์และซอฟต์แวร์ของ IoT</vt:lpstr>
      <vt:lpstr>เทคโนโลยีดิจิทัลที่นำไปประยุกต์ใช้งาน</vt:lpstr>
      <vt:lpstr>DIGITAL TRANSFORMATION</vt:lpstr>
      <vt:lpstr>Digital Transformation คืออะไร</vt:lpstr>
      <vt:lpstr>Digital Transformation สำคัญต่อธุรกิจในปัจจุบัน </vt:lpstr>
      <vt:lpstr>สิ่งสำคัญในการเกิด Digital Transformation ขององค์กร </vt:lpstr>
      <vt:lpstr>สิ่งสำคัญในการเกิด Digital Transformation ขององค์กร </vt:lpstr>
      <vt:lpstr>ตัวอย่างธุรกิจที่ทำ DIGITAL TRANSFORMATION ประสบความสำเร็จ</vt:lpstr>
      <vt:lpstr>ขั้นตอนในการทำ DIGITAL TRANSFORMATION</vt:lpstr>
      <vt:lpstr>สรุปประเด็นสำคัญ</vt:lpstr>
      <vt:lpstr>คำถามทบทวน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95</cp:revision>
  <dcterms:created xsi:type="dcterms:W3CDTF">2020-08-10T02:59:24Z</dcterms:created>
  <dcterms:modified xsi:type="dcterms:W3CDTF">2024-03-31T09:30:47Z</dcterms:modified>
</cp:coreProperties>
</file>