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78" r:id="rId3"/>
    <p:sldId id="282" r:id="rId4"/>
    <p:sldId id="283" r:id="rId5"/>
    <p:sldId id="293" r:id="rId6"/>
    <p:sldId id="294" r:id="rId7"/>
    <p:sldId id="295" r:id="rId8"/>
    <p:sldId id="298" r:id="rId9"/>
    <p:sldId id="296" r:id="rId10"/>
    <p:sldId id="297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DD6589-48AE-4CB5-B1A8-53A1199380DF}" v="35" dt="2023-11-10T04:25:53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raphorn Narin" userId="be1a26801625481a" providerId="LiveId" clId="{E8DD6589-48AE-4CB5-B1A8-53A1199380DF}"/>
    <pc:docChg chg="undo custSel addSld modSld">
      <pc:chgData name="Jiraphorn Narin" userId="be1a26801625481a" providerId="LiveId" clId="{E8DD6589-48AE-4CB5-B1A8-53A1199380DF}" dt="2023-11-10T04:28:48.338" v="234" actId="2711"/>
      <pc:docMkLst>
        <pc:docMk/>
      </pc:docMkLst>
      <pc:sldChg chg="addSp delSp modSp mod">
        <pc:chgData name="Jiraphorn Narin" userId="be1a26801625481a" providerId="LiveId" clId="{E8DD6589-48AE-4CB5-B1A8-53A1199380DF}" dt="2023-11-09T05:51:45.092" v="58" actId="1076"/>
        <pc:sldMkLst>
          <pc:docMk/>
          <pc:sldMk cId="736468055" sldId="282"/>
        </pc:sldMkLst>
        <pc:spChg chg="add mod">
          <ac:chgData name="Jiraphorn Narin" userId="be1a26801625481a" providerId="LiveId" clId="{E8DD6589-48AE-4CB5-B1A8-53A1199380DF}" dt="2023-11-09T05:50:22.576" v="48" actId="1076"/>
          <ac:spMkLst>
            <pc:docMk/>
            <pc:sldMk cId="736468055" sldId="282"/>
            <ac:spMk id="5" creationId="{8ADC06C5-9F87-353B-45A9-694A2B040AD0}"/>
          </ac:spMkLst>
        </pc:spChg>
        <pc:spChg chg="add mod">
          <ac:chgData name="Jiraphorn Narin" userId="be1a26801625481a" providerId="LiveId" clId="{E8DD6589-48AE-4CB5-B1A8-53A1199380DF}" dt="2023-11-09T05:50:27.185" v="50" actId="1076"/>
          <ac:spMkLst>
            <pc:docMk/>
            <pc:sldMk cId="736468055" sldId="282"/>
            <ac:spMk id="6" creationId="{4CF606EB-F536-440C-3293-B1536263BB6C}"/>
          </ac:spMkLst>
        </pc:spChg>
        <pc:spChg chg="add mod">
          <ac:chgData name="Jiraphorn Narin" userId="be1a26801625481a" providerId="LiveId" clId="{E8DD6589-48AE-4CB5-B1A8-53A1199380DF}" dt="2023-11-09T05:50:30.256" v="51" actId="1076"/>
          <ac:spMkLst>
            <pc:docMk/>
            <pc:sldMk cId="736468055" sldId="282"/>
            <ac:spMk id="7" creationId="{3AC77FC0-D1B9-AA6F-6E5A-499AB649B9FB}"/>
          </ac:spMkLst>
        </pc:spChg>
        <pc:spChg chg="mod">
          <ac:chgData name="Jiraphorn Narin" userId="be1a26801625481a" providerId="LiveId" clId="{E8DD6589-48AE-4CB5-B1A8-53A1199380DF}" dt="2023-11-09T05:48:46.936" v="23" actId="20577"/>
          <ac:spMkLst>
            <pc:docMk/>
            <pc:sldMk cId="736468055" sldId="282"/>
            <ac:spMk id="10" creationId="{81BA4D46-4F9F-4F6E-83BF-258F49D7933E}"/>
          </ac:spMkLst>
        </pc:spChg>
        <pc:picChg chg="add mod">
          <ac:chgData name="Jiraphorn Narin" userId="be1a26801625481a" providerId="LiveId" clId="{E8DD6589-48AE-4CB5-B1A8-53A1199380DF}" dt="2023-11-09T05:51:45.092" v="58" actId="1076"/>
          <ac:picMkLst>
            <pc:docMk/>
            <pc:sldMk cId="736468055" sldId="282"/>
            <ac:picMk id="9" creationId="{09C33A0E-4B5E-00EC-D7BE-21AF657B9F6C}"/>
          </ac:picMkLst>
        </pc:picChg>
        <pc:picChg chg="del">
          <ac:chgData name="Jiraphorn Narin" userId="be1a26801625481a" providerId="LiveId" clId="{E8DD6589-48AE-4CB5-B1A8-53A1199380DF}" dt="2023-11-09T05:47:28.074" v="0" actId="478"/>
          <ac:picMkLst>
            <pc:docMk/>
            <pc:sldMk cId="736468055" sldId="282"/>
            <ac:picMk id="2049" creationId="{2EEA5BA2-F89D-0B9F-B0EB-CE58DBAE5257}"/>
          </ac:picMkLst>
        </pc:picChg>
        <pc:picChg chg="del">
          <ac:chgData name="Jiraphorn Narin" userId="be1a26801625481a" providerId="LiveId" clId="{E8DD6589-48AE-4CB5-B1A8-53A1199380DF}" dt="2023-11-09T05:47:28.859" v="1" actId="478"/>
          <ac:picMkLst>
            <pc:docMk/>
            <pc:sldMk cId="736468055" sldId="282"/>
            <ac:picMk id="2051" creationId="{1E78A989-8E61-5A3F-4A72-258EFB71E375}"/>
          </ac:picMkLst>
        </pc:picChg>
      </pc:sldChg>
      <pc:sldChg chg="addSp delSp modSp mod">
        <pc:chgData name="Jiraphorn Narin" userId="be1a26801625481a" providerId="LiveId" clId="{E8DD6589-48AE-4CB5-B1A8-53A1199380DF}" dt="2023-11-09T05:54:09.835" v="79" actId="1076"/>
        <pc:sldMkLst>
          <pc:docMk/>
          <pc:sldMk cId="1755536249" sldId="283"/>
        </pc:sldMkLst>
        <pc:spChg chg="mod">
          <ac:chgData name="Jiraphorn Narin" userId="be1a26801625481a" providerId="LiveId" clId="{E8DD6589-48AE-4CB5-B1A8-53A1199380DF}" dt="2023-11-09T05:52:08.702" v="60"/>
          <ac:spMkLst>
            <pc:docMk/>
            <pc:sldMk cId="1755536249" sldId="283"/>
            <ac:spMk id="2" creationId="{05220396-504F-23AB-AD53-B8FF1BE0B963}"/>
          </ac:spMkLst>
        </pc:spChg>
        <pc:spChg chg="mod">
          <ac:chgData name="Jiraphorn Narin" userId="be1a26801625481a" providerId="LiveId" clId="{E8DD6589-48AE-4CB5-B1A8-53A1199380DF}" dt="2023-11-09T05:51:59.728" v="59"/>
          <ac:spMkLst>
            <pc:docMk/>
            <pc:sldMk cId="1755536249" sldId="283"/>
            <ac:spMk id="10" creationId="{81BA4D46-4F9F-4F6E-83BF-258F49D7933E}"/>
          </ac:spMkLst>
        </pc:spChg>
        <pc:picChg chg="add mod">
          <ac:chgData name="Jiraphorn Narin" userId="be1a26801625481a" providerId="LiveId" clId="{E8DD6589-48AE-4CB5-B1A8-53A1199380DF}" dt="2023-11-09T05:54:09.835" v="79" actId="1076"/>
          <ac:picMkLst>
            <pc:docMk/>
            <pc:sldMk cId="1755536249" sldId="283"/>
            <ac:picMk id="4" creationId="{F4EA9182-1A7C-2CA0-C3FA-3FC8274E8B5F}"/>
          </ac:picMkLst>
        </pc:picChg>
        <pc:picChg chg="del">
          <ac:chgData name="Jiraphorn Narin" userId="be1a26801625481a" providerId="LiveId" clId="{E8DD6589-48AE-4CB5-B1A8-53A1199380DF}" dt="2023-11-09T05:52:12.069" v="62" actId="478"/>
          <ac:picMkLst>
            <pc:docMk/>
            <pc:sldMk cId="1755536249" sldId="283"/>
            <ac:picMk id="5" creationId="{ACE5C589-BDA9-AAB6-4ED5-ACA6DA59F076}"/>
          </ac:picMkLst>
        </pc:picChg>
        <pc:picChg chg="del">
          <ac:chgData name="Jiraphorn Narin" userId="be1a26801625481a" providerId="LiveId" clId="{E8DD6589-48AE-4CB5-B1A8-53A1199380DF}" dt="2023-11-09T05:52:11.187" v="61" actId="478"/>
          <ac:picMkLst>
            <pc:docMk/>
            <pc:sldMk cId="1755536249" sldId="283"/>
            <ac:picMk id="7" creationId="{92955D48-7C82-896C-64E4-18FF4EBAECCA}"/>
          </ac:picMkLst>
        </pc:picChg>
        <pc:picChg chg="add del mod">
          <ac:chgData name="Jiraphorn Narin" userId="be1a26801625481a" providerId="LiveId" clId="{E8DD6589-48AE-4CB5-B1A8-53A1199380DF}" dt="2023-11-09T05:54:04.078" v="76" actId="478"/>
          <ac:picMkLst>
            <pc:docMk/>
            <pc:sldMk cId="1755536249" sldId="283"/>
            <ac:picMk id="8" creationId="{5747DDAB-9A76-E139-4D27-4517FE140F28}"/>
          </ac:picMkLst>
        </pc:picChg>
      </pc:sldChg>
      <pc:sldChg chg="addSp delSp modSp mod">
        <pc:chgData name="Jiraphorn Narin" userId="be1a26801625481a" providerId="LiveId" clId="{E8DD6589-48AE-4CB5-B1A8-53A1199380DF}" dt="2023-11-09T05:57:47.738" v="98" actId="1076"/>
        <pc:sldMkLst>
          <pc:docMk/>
          <pc:sldMk cId="2056668751" sldId="293"/>
        </pc:sldMkLst>
        <pc:spChg chg="mod">
          <ac:chgData name="Jiraphorn Narin" userId="be1a26801625481a" providerId="LiveId" clId="{E8DD6589-48AE-4CB5-B1A8-53A1199380DF}" dt="2023-11-09T05:54:55.107" v="82"/>
          <ac:spMkLst>
            <pc:docMk/>
            <pc:sldMk cId="2056668751" sldId="293"/>
            <ac:spMk id="9" creationId="{DDA47596-09B7-4357-A601-969251D684ED}"/>
          </ac:spMkLst>
        </pc:spChg>
        <pc:picChg chg="del">
          <ac:chgData name="Jiraphorn Narin" userId="be1a26801625481a" providerId="LiveId" clId="{E8DD6589-48AE-4CB5-B1A8-53A1199380DF}" dt="2023-11-09T05:54:58.311" v="83" actId="478"/>
          <ac:picMkLst>
            <pc:docMk/>
            <pc:sldMk cId="2056668751" sldId="293"/>
            <ac:picMk id="3" creationId="{AAC588B4-603F-519D-D09B-A862F6AE3222}"/>
          </ac:picMkLst>
        </pc:picChg>
        <pc:picChg chg="add del mod">
          <ac:chgData name="Jiraphorn Narin" userId="be1a26801625481a" providerId="LiveId" clId="{E8DD6589-48AE-4CB5-B1A8-53A1199380DF}" dt="2023-11-09T05:56:02.585" v="91" actId="478"/>
          <ac:picMkLst>
            <pc:docMk/>
            <pc:sldMk cId="2056668751" sldId="293"/>
            <ac:picMk id="4" creationId="{C5A57C76-2067-47E6-F852-E940DA75B87E}"/>
          </ac:picMkLst>
        </pc:picChg>
        <pc:picChg chg="del">
          <ac:chgData name="Jiraphorn Narin" userId="be1a26801625481a" providerId="LiveId" clId="{E8DD6589-48AE-4CB5-B1A8-53A1199380DF}" dt="2023-11-09T05:54:58.800" v="84" actId="478"/>
          <ac:picMkLst>
            <pc:docMk/>
            <pc:sldMk cId="2056668751" sldId="293"/>
            <ac:picMk id="5" creationId="{FC6766B4-5112-6D1A-03A6-FAEC31355460}"/>
          </ac:picMkLst>
        </pc:picChg>
        <pc:picChg chg="add mod">
          <ac:chgData name="Jiraphorn Narin" userId="be1a26801625481a" providerId="LiveId" clId="{E8DD6589-48AE-4CB5-B1A8-53A1199380DF}" dt="2023-11-09T05:57:47.738" v="98" actId="1076"/>
          <ac:picMkLst>
            <pc:docMk/>
            <pc:sldMk cId="2056668751" sldId="293"/>
            <ac:picMk id="7" creationId="{B0AE0E35-922F-817F-B601-21E1C5CAD99B}"/>
          </ac:picMkLst>
        </pc:picChg>
      </pc:sldChg>
      <pc:sldChg chg="addSp modSp mod">
        <pc:chgData name="Jiraphorn Narin" userId="be1a26801625481a" providerId="LiveId" clId="{E8DD6589-48AE-4CB5-B1A8-53A1199380DF}" dt="2023-11-09T06:00:13.499" v="109" actId="1076"/>
        <pc:sldMkLst>
          <pc:docMk/>
          <pc:sldMk cId="3926053111" sldId="294"/>
        </pc:sldMkLst>
        <pc:spChg chg="mod">
          <ac:chgData name="Jiraphorn Narin" userId="be1a26801625481a" providerId="LiveId" clId="{E8DD6589-48AE-4CB5-B1A8-53A1199380DF}" dt="2023-11-09T05:58:27.212" v="103" actId="1076"/>
          <ac:spMkLst>
            <pc:docMk/>
            <pc:sldMk cId="3926053111" sldId="294"/>
            <ac:spMk id="2" creationId="{FE3E4946-BA98-EE71-2F39-91DD9269A6B5}"/>
          </ac:spMkLst>
        </pc:spChg>
        <pc:spChg chg="mod">
          <ac:chgData name="Jiraphorn Narin" userId="be1a26801625481a" providerId="LiveId" clId="{E8DD6589-48AE-4CB5-B1A8-53A1199380DF}" dt="2023-11-09T05:58:30.687" v="104" actId="1076"/>
          <ac:spMkLst>
            <pc:docMk/>
            <pc:sldMk cId="3926053111" sldId="294"/>
            <ac:spMk id="3" creationId="{23CBF3A0-F4AB-FA73-CA6A-6EEC98E67F2F}"/>
          </ac:spMkLst>
        </pc:spChg>
        <pc:picChg chg="add mod">
          <ac:chgData name="Jiraphorn Narin" userId="be1a26801625481a" providerId="LiveId" clId="{E8DD6589-48AE-4CB5-B1A8-53A1199380DF}" dt="2023-11-09T06:00:13.499" v="109" actId="1076"/>
          <ac:picMkLst>
            <pc:docMk/>
            <pc:sldMk cId="3926053111" sldId="294"/>
            <ac:picMk id="5" creationId="{2DA47F64-6B5B-FBF6-9612-2E078786982C}"/>
          </ac:picMkLst>
        </pc:picChg>
      </pc:sldChg>
      <pc:sldChg chg="addSp modSp new mod">
        <pc:chgData name="Jiraphorn Narin" userId="be1a26801625481a" providerId="LiveId" clId="{E8DD6589-48AE-4CB5-B1A8-53A1199380DF}" dt="2023-11-09T06:01:39.019" v="124" actId="14100"/>
        <pc:sldMkLst>
          <pc:docMk/>
          <pc:sldMk cId="1103711311" sldId="295"/>
        </pc:sldMkLst>
        <pc:spChg chg="mod">
          <ac:chgData name="Jiraphorn Narin" userId="be1a26801625481a" providerId="LiveId" clId="{E8DD6589-48AE-4CB5-B1A8-53A1199380DF}" dt="2023-11-09T06:01:25.479" v="119" actId="1076"/>
          <ac:spMkLst>
            <pc:docMk/>
            <pc:sldMk cId="1103711311" sldId="295"/>
            <ac:spMk id="2" creationId="{AD310700-FEE7-C5FC-D038-8B8E628F7E16}"/>
          </ac:spMkLst>
        </pc:spChg>
        <pc:spChg chg="mod">
          <ac:chgData name="Jiraphorn Narin" userId="be1a26801625481a" providerId="LiveId" clId="{E8DD6589-48AE-4CB5-B1A8-53A1199380DF}" dt="2023-11-09T06:01:29.050" v="120" actId="1076"/>
          <ac:spMkLst>
            <pc:docMk/>
            <pc:sldMk cId="1103711311" sldId="295"/>
            <ac:spMk id="3" creationId="{26BCDD5D-154E-96B1-729D-C63B02A0280D}"/>
          </ac:spMkLst>
        </pc:spChg>
        <pc:picChg chg="add mod">
          <ac:chgData name="Jiraphorn Narin" userId="be1a26801625481a" providerId="LiveId" clId="{E8DD6589-48AE-4CB5-B1A8-53A1199380DF}" dt="2023-11-09T06:01:39.019" v="124" actId="14100"/>
          <ac:picMkLst>
            <pc:docMk/>
            <pc:sldMk cId="1103711311" sldId="295"/>
            <ac:picMk id="5" creationId="{74A4FE38-CDF8-3946-FCFA-8A2719E330B0}"/>
          </ac:picMkLst>
        </pc:picChg>
      </pc:sldChg>
      <pc:sldChg chg="modSp new mod">
        <pc:chgData name="Jiraphorn Narin" userId="be1a26801625481a" providerId="LiveId" clId="{E8DD6589-48AE-4CB5-B1A8-53A1199380DF}" dt="2023-11-10T02:52:10.357" v="129" actId="2711"/>
        <pc:sldMkLst>
          <pc:docMk/>
          <pc:sldMk cId="581939031" sldId="296"/>
        </pc:sldMkLst>
        <pc:spChg chg="mod">
          <ac:chgData name="Jiraphorn Narin" userId="be1a26801625481a" providerId="LiveId" clId="{E8DD6589-48AE-4CB5-B1A8-53A1199380DF}" dt="2023-11-10T02:50:58.747" v="127"/>
          <ac:spMkLst>
            <pc:docMk/>
            <pc:sldMk cId="581939031" sldId="296"/>
            <ac:spMk id="2" creationId="{8CE9B08A-505B-576D-39BC-D8C29DB065EA}"/>
          </ac:spMkLst>
        </pc:spChg>
        <pc:spChg chg="mod">
          <ac:chgData name="Jiraphorn Narin" userId="be1a26801625481a" providerId="LiveId" clId="{E8DD6589-48AE-4CB5-B1A8-53A1199380DF}" dt="2023-11-10T02:52:10.357" v="129" actId="2711"/>
          <ac:spMkLst>
            <pc:docMk/>
            <pc:sldMk cId="581939031" sldId="296"/>
            <ac:spMk id="3" creationId="{702A132F-BB18-9288-0AEA-6E6E1152124F}"/>
          </ac:spMkLst>
        </pc:spChg>
      </pc:sldChg>
      <pc:sldChg chg="addSp modSp new mod">
        <pc:chgData name="Jiraphorn Narin" userId="be1a26801625481a" providerId="LiveId" clId="{E8DD6589-48AE-4CB5-B1A8-53A1199380DF}" dt="2023-11-10T02:58:27.381" v="145" actId="1076"/>
        <pc:sldMkLst>
          <pc:docMk/>
          <pc:sldMk cId="2024770857" sldId="297"/>
        </pc:sldMkLst>
        <pc:spChg chg="mod">
          <ac:chgData name="Jiraphorn Narin" userId="be1a26801625481a" providerId="LiveId" clId="{E8DD6589-48AE-4CB5-B1A8-53A1199380DF}" dt="2023-11-10T02:56:15.902" v="137" actId="2711"/>
          <ac:spMkLst>
            <pc:docMk/>
            <pc:sldMk cId="2024770857" sldId="297"/>
            <ac:spMk id="2" creationId="{39A0A0B9-D350-A36C-9C2E-DD0E448744D0}"/>
          </ac:spMkLst>
        </pc:spChg>
        <pc:spChg chg="mod">
          <ac:chgData name="Jiraphorn Narin" userId="be1a26801625481a" providerId="LiveId" clId="{E8DD6589-48AE-4CB5-B1A8-53A1199380DF}" dt="2023-11-10T02:56:25.603" v="139" actId="2711"/>
          <ac:spMkLst>
            <pc:docMk/>
            <pc:sldMk cId="2024770857" sldId="297"/>
            <ac:spMk id="3" creationId="{6001E466-B8A6-721D-FE86-F67BF9286820}"/>
          </ac:spMkLst>
        </pc:spChg>
        <pc:picChg chg="add mod">
          <ac:chgData name="Jiraphorn Narin" userId="be1a26801625481a" providerId="LiveId" clId="{E8DD6589-48AE-4CB5-B1A8-53A1199380DF}" dt="2023-11-10T02:58:27.381" v="145" actId="1076"/>
          <ac:picMkLst>
            <pc:docMk/>
            <pc:sldMk cId="2024770857" sldId="297"/>
            <ac:picMk id="5" creationId="{5AC13BDC-9754-1563-43A4-2044DD540513}"/>
          </ac:picMkLst>
        </pc:picChg>
      </pc:sldChg>
      <pc:sldChg chg="modSp new mod">
        <pc:chgData name="Jiraphorn Narin" userId="be1a26801625481a" providerId="LiveId" clId="{E8DD6589-48AE-4CB5-B1A8-53A1199380DF}" dt="2023-11-10T02:53:45.746" v="135"/>
        <pc:sldMkLst>
          <pc:docMk/>
          <pc:sldMk cId="638262676" sldId="298"/>
        </pc:sldMkLst>
        <pc:spChg chg="mod">
          <ac:chgData name="Jiraphorn Narin" userId="be1a26801625481a" providerId="LiveId" clId="{E8DD6589-48AE-4CB5-B1A8-53A1199380DF}" dt="2023-11-10T02:53:34.486" v="133" actId="2711"/>
          <ac:spMkLst>
            <pc:docMk/>
            <pc:sldMk cId="638262676" sldId="298"/>
            <ac:spMk id="2" creationId="{61FEF106-50CD-4965-3E40-9F847369189C}"/>
          </ac:spMkLst>
        </pc:spChg>
        <pc:spChg chg="mod">
          <ac:chgData name="Jiraphorn Narin" userId="be1a26801625481a" providerId="LiveId" clId="{E8DD6589-48AE-4CB5-B1A8-53A1199380DF}" dt="2023-11-10T02:53:45.746" v="135"/>
          <ac:spMkLst>
            <pc:docMk/>
            <pc:sldMk cId="638262676" sldId="298"/>
            <ac:spMk id="3" creationId="{EC121073-ACBE-508F-2B6E-79D6496CBCDD}"/>
          </ac:spMkLst>
        </pc:spChg>
      </pc:sldChg>
      <pc:sldChg chg="modSp new mod">
        <pc:chgData name="Jiraphorn Narin" userId="be1a26801625481a" providerId="LiveId" clId="{E8DD6589-48AE-4CB5-B1A8-53A1199380DF}" dt="2023-11-10T03:04:33.252" v="153" actId="1076"/>
        <pc:sldMkLst>
          <pc:docMk/>
          <pc:sldMk cId="135706338" sldId="299"/>
        </pc:sldMkLst>
        <pc:spChg chg="mod">
          <ac:chgData name="Jiraphorn Narin" userId="be1a26801625481a" providerId="LiveId" clId="{E8DD6589-48AE-4CB5-B1A8-53A1199380DF}" dt="2023-11-10T03:04:16.448" v="149" actId="1076"/>
          <ac:spMkLst>
            <pc:docMk/>
            <pc:sldMk cId="135706338" sldId="299"/>
            <ac:spMk id="2" creationId="{5DEC71BC-3A39-830F-A4CF-BBC00A4D85A7}"/>
          </ac:spMkLst>
        </pc:spChg>
        <pc:spChg chg="mod">
          <ac:chgData name="Jiraphorn Narin" userId="be1a26801625481a" providerId="LiveId" clId="{E8DD6589-48AE-4CB5-B1A8-53A1199380DF}" dt="2023-11-10T03:04:33.252" v="153" actId="1076"/>
          <ac:spMkLst>
            <pc:docMk/>
            <pc:sldMk cId="135706338" sldId="299"/>
            <ac:spMk id="3" creationId="{91E19220-5957-FEA6-4741-D96ADBA7C187}"/>
          </ac:spMkLst>
        </pc:spChg>
      </pc:sldChg>
      <pc:sldChg chg="modSp new mod">
        <pc:chgData name="Jiraphorn Narin" userId="be1a26801625481a" providerId="LiveId" clId="{E8DD6589-48AE-4CB5-B1A8-53A1199380DF}" dt="2023-11-10T03:12:22.303" v="160" actId="2711"/>
        <pc:sldMkLst>
          <pc:docMk/>
          <pc:sldMk cId="2447433680" sldId="300"/>
        </pc:sldMkLst>
        <pc:spChg chg="mod">
          <ac:chgData name="Jiraphorn Narin" userId="be1a26801625481a" providerId="LiveId" clId="{E8DD6589-48AE-4CB5-B1A8-53A1199380DF}" dt="2023-11-10T03:12:09.566" v="157" actId="1076"/>
          <ac:spMkLst>
            <pc:docMk/>
            <pc:sldMk cId="2447433680" sldId="300"/>
            <ac:spMk id="2" creationId="{738387E5-DDCF-18EB-0A39-C94A84E67A71}"/>
          </ac:spMkLst>
        </pc:spChg>
        <pc:spChg chg="mod">
          <ac:chgData name="Jiraphorn Narin" userId="be1a26801625481a" providerId="LiveId" clId="{E8DD6589-48AE-4CB5-B1A8-53A1199380DF}" dt="2023-11-10T03:12:22.303" v="160" actId="2711"/>
          <ac:spMkLst>
            <pc:docMk/>
            <pc:sldMk cId="2447433680" sldId="300"/>
            <ac:spMk id="3" creationId="{A4B7C6DE-E2C1-005F-7F88-51A8DAECD9DF}"/>
          </ac:spMkLst>
        </pc:spChg>
      </pc:sldChg>
      <pc:sldChg chg="modSp new mod">
        <pc:chgData name="Jiraphorn Narin" userId="be1a26801625481a" providerId="LiveId" clId="{E8DD6589-48AE-4CB5-B1A8-53A1199380DF}" dt="2023-11-10T03:27:58.104" v="171" actId="2711"/>
        <pc:sldMkLst>
          <pc:docMk/>
          <pc:sldMk cId="3724000901" sldId="301"/>
        </pc:sldMkLst>
        <pc:spChg chg="mod">
          <ac:chgData name="Jiraphorn Narin" userId="be1a26801625481a" providerId="LiveId" clId="{E8DD6589-48AE-4CB5-B1A8-53A1199380DF}" dt="2023-11-10T03:27:44.815" v="168" actId="1076"/>
          <ac:spMkLst>
            <pc:docMk/>
            <pc:sldMk cId="3724000901" sldId="301"/>
            <ac:spMk id="2" creationId="{7BDF3F3B-2F36-9C28-DC49-AAFF41F0B694}"/>
          </ac:spMkLst>
        </pc:spChg>
        <pc:spChg chg="mod">
          <ac:chgData name="Jiraphorn Narin" userId="be1a26801625481a" providerId="LiveId" clId="{E8DD6589-48AE-4CB5-B1A8-53A1199380DF}" dt="2023-11-10T03:27:58.104" v="171" actId="2711"/>
          <ac:spMkLst>
            <pc:docMk/>
            <pc:sldMk cId="3724000901" sldId="301"/>
            <ac:spMk id="3" creationId="{98FEDF7C-A944-49D4-8150-C3CE6D46AA0B}"/>
          </ac:spMkLst>
        </pc:spChg>
      </pc:sldChg>
      <pc:sldChg chg="modSp new mod">
        <pc:chgData name="Jiraphorn Narin" userId="be1a26801625481a" providerId="LiveId" clId="{E8DD6589-48AE-4CB5-B1A8-53A1199380DF}" dt="2023-11-10T03:31:30.982" v="179" actId="20577"/>
        <pc:sldMkLst>
          <pc:docMk/>
          <pc:sldMk cId="3616804580" sldId="302"/>
        </pc:sldMkLst>
        <pc:spChg chg="mod">
          <ac:chgData name="Jiraphorn Narin" userId="be1a26801625481a" providerId="LiveId" clId="{E8DD6589-48AE-4CB5-B1A8-53A1199380DF}" dt="2023-11-10T03:30:59.721" v="175" actId="1076"/>
          <ac:spMkLst>
            <pc:docMk/>
            <pc:sldMk cId="3616804580" sldId="302"/>
            <ac:spMk id="2" creationId="{44BD7F11-1D0C-5572-D871-6578CBDDFD17}"/>
          </ac:spMkLst>
        </pc:spChg>
        <pc:spChg chg="mod">
          <ac:chgData name="Jiraphorn Narin" userId="be1a26801625481a" providerId="LiveId" clId="{E8DD6589-48AE-4CB5-B1A8-53A1199380DF}" dt="2023-11-10T03:31:30.982" v="179" actId="20577"/>
          <ac:spMkLst>
            <pc:docMk/>
            <pc:sldMk cId="3616804580" sldId="302"/>
            <ac:spMk id="3" creationId="{521ECFC1-003B-72A0-C40E-B1C0C669FEAC}"/>
          </ac:spMkLst>
        </pc:spChg>
      </pc:sldChg>
      <pc:sldChg chg="addSp delSp modSp new mod">
        <pc:chgData name="Jiraphorn Narin" userId="be1a26801625481a" providerId="LiveId" clId="{E8DD6589-48AE-4CB5-B1A8-53A1199380DF}" dt="2023-11-10T04:03:53.335" v="202" actId="403"/>
        <pc:sldMkLst>
          <pc:docMk/>
          <pc:sldMk cId="2846333651" sldId="303"/>
        </pc:sldMkLst>
        <pc:spChg chg="del">
          <ac:chgData name="Jiraphorn Narin" userId="be1a26801625481a" providerId="LiveId" clId="{E8DD6589-48AE-4CB5-B1A8-53A1199380DF}" dt="2023-11-10T04:00:24.670" v="181" actId="478"/>
          <ac:spMkLst>
            <pc:docMk/>
            <pc:sldMk cId="2846333651" sldId="303"/>
            <ac:spMk id="2" creationId="{BF19547C-8A3B-60F3-6072-088C341F4CAD}"/>
          </ac:spMkLst>
        </pc:spChg>
        <pc:spChg chg="mod">
          <ac:chgData name="Jiraphorn Narin" userId="be1a26801625481a" providerId="LiveId" clId="{E8DD6589-48AE-4CB5-B1A8-53A1199380DF}" dt="2023-11-10T04:00:35.410" v="184" actId="2711"/>
          <ac:spMkLst>
            <pc:docMk/>
            <pc:sldMk cId="2846333651" sldId="303"/>
            <ac:spMk id="3" creationId="{189DE58F-5D5F-4511-20ED-2708429F3110}"/>
          </ac:spMkLst>
        </pc:spChg>
        <pc:spChg chg="add mod">
          <ac:chgData name="Jiraphorn Narin" userId="be1a26801625481a" providerId="LiveId" clId="{E8DD6589-48AE-4CB5-B1A8-53A1199380DF}" dt="2023-11-10T04:03:53.335" v="202" actId="403"/>
          <ac:spMkLst>
            <pc:docMk/>
            <pc:sldMk cId="2846333651" sldId="303"/>
            <ac:spMk id="5" creationId="{0BA6B8D7-771A-CC55-D57D-9FAD1A2D5762}"/>
          </ac:spMkLst>
        </pc:spChg>
        <pc:picChg chg="mod">
          <ac:chgData name="Jiraphorn Narin" userId="be1a26801625481a" providerId="LiveId" clId="{E8DD6589-48AE-4CB5-B1A8-53A1199380DF}" dt="2023-11-10T04:00:50.927" v="186" actId="14100"/>
          <ac:picMkLst>
            <pc:docMk/>
            <pc:sldMk cId="2846333651" sldId="303"/>
            <ac:picMk id="1026" creationId="{B90FF130-56F4-65A8-8422-865B702FFC05}"/>
          </ac:picMkLst>
        </pc:picChg>
        <pc:picChg chg="add mod">
          <ac:chgData name="Jiraphorn Narin" userId="be1a26801625481a" providerId="LiveId" clId="{E8DD6589-48AE-4CB5-B1A8-53A1199380DF}" dt="2023-11-10T04:01:01.721" v="189" actId="14100"/>
          <ac:picMkLst>
            <pc:docMk/>
            <pc:sldMk cId="2846333651" sldId="303"/>
            <ac:picMk id="1027" creationId="{0FEF7A4B-6FFD-3B18-1561-998556E43D2B}"/>
          </ac:picMkLst>
        </pc:picChg>
      </pc:sldChg>
      <pc:sldChg chg="addSp delSp modSp new mod">
        <pc:chgData name="Jiraphorn Narin" userId="be1a26801625481a" providerId="LiveId" clId="{E8DD6589-48AE-4CB5-B1A8-53A1199380DF}" dt="2023-11-10T04:25:53.675" v="225" actId="1076"/>
        <pc:sldMkLst>
          <pc:docMk/>
          <pc:sldMk cId="3827523228" sldId="304"/>
        </pc:sldMkLst>
        <pc:spChg chg="mod">
          <ac:chgData name="Jiraphorn Narin" userId="be1a26801625481a" providerId="LiveId" clId="{E8DD6589-48AE-4CB5-B1A8-53A1199380DF}" dt="2023-11-10T04:24:32.521" v="206" actId="1076"/>
          <ac:spMkLst>
            <pc:docMk/>
            <pc:sldMk cId="3827523228" sldId="304"/>
            <ac:spMk id="2" creationId="{BB64EEA4-615A-75B7-2FC1-CF4F17549230}"/>
          </ac:spMkLst>
        </pc:spChg>
        <pc:spChg chg="del mod">
          <ac:chgData name="Jiraphorn Narin" userId="be1a26801625481a" providerId="LiveId" clId="{E8DD6589-48AE-4CB5-B1A8-53A1199380DF}" dt="2023-11-10T04:24:49.198" v="211" actId="478"/>
          <ac:spMkLst>
            <pc:docMk/>
            <pc:sldMk cId="3827523228" sldId="304"/>
            <ac:spMk id="3" creationId="{37F4258A-0C4B-4822-789F-314EE7EA03FB}"/>
          </ac:spMkLst>
        </pc:spChg>
        <pc:spChg chg="add mod">
          <ac:chgData name="Jiraphorn Narin" userId="be1a26801625481a" providerId="LiveId" clId="{E8DD6589-48AE-4CB5-B1A8-53A1199380DF}" dt="2023-11-10T04:25:08.404" v="215" actId="14100"/>
          <ac:spMkLst>
            <pc:docMk/>
            <pc:sldMk cId="3827523228" sldId="304"/>
            <ac:spMk id="4" creationId="{ED1775FF-BD9B-3CF5-13E1-B244D8EB2ECB}"/>
          </ac:spMkLst>
        </pc:spChg>
        <pc:picChg chg="add mod">
          <ac:chgData name="Jiraphorn Narin" userId="be1a26801625481a" providerId="LiveId" clId="{E8DD6589-48AE-4CB5-B1A8-53A1199380DF}" dt="2023-11-10T04:25:45.715" v="220" actId="1076"/>
          <ac:picMkLst>
            <pc:docMk/>
            <pc:sldMk cId="3827523228" sldId="304"/>
            <ac:picMk id="2050" creationId="{890D08D4-0522-E53D-10C0-7D224D79F59F}"/>
          </ac:picMkLst>
        </pc:picChg>
        <pc:picChg chg="add mod">
          <ac:chgData name="Jiraphorn Narin" userId="be1a26801625481a" providerId="LiveId" clId="{E8DD6589-48AE-4CB5-B1A8-53A1199380DF}" dt="2023-11-10T04:25:46.819" v="221" actId="1076"/>
          <ac:picMkLst>
            <pc:docMk/>
            <pc:sldMk cId="3827523228" sldId="304"/>
            <ac:picMk id="2051" creationId="{C95AB9D8-3727-8D5B-CCB4-1AF6DAB9C8FF}"/>
          </ac:picMkLst>
        </pc:picChg>
        <pc:picChg chg="add mod">
          <ac:chgData name="Jiraphorn Narin" userId="be1a26801625481a" providerId="LiveId" clId="{E8DD6589-48AE-4CB5-B1A8-53A1199380DF}" dt="2023-11-10T04:25:53.675" v="225" actId="1076"/>
          <ac:picMkLst>
            <pc:docMk/>
            <pc:sldMk cId="3827523228" sldId="304"/>
            <ac:picMk id="2053" creationId="{DE9E0C88-A442-F409-F9A9-0185AF15D83E}"/>
          </ac:picMkLst>
        </pc:picChg>
      </pc:sldChg>
      <pc:sldChg chg="modSp new mod">
        <pc:chgData name="Jiraphorn Narin" userId="be1a26801625481a" providerId="LiveId" clId="{E8DD6589-48AE-4CB5-B1A8-53A1199380DF}" dt="2023-11-10T04:28:48.338" v="234" actId="2711"/>
        <pc:sldMkLst>
          <pc:docMk/>
          <pc:sldMk cId="2354515530" sldId="305"/>
        </pc:sldMkLst>
        <pc:spChg chg="mod">
          <ac:chgData name="Jiraphorn Narin" userId="be1a26801625481a" providerId="LiveId" clId="{E8DD6589-48AE-4CB5-B1A8-53A1199380DF}" dt="2023-11-10T04:28:35.756" v="229" actId="1076"/>
          <ac:spMkLst>
            <pc:docMk/>
            <pc:sldMk cId="2354515530" sldId="305"/>
            <ac:spMk id="2" creationId="{B4AB52D7-0ED1-09FC-78ED-2B257C9EC8A5}"/>
          </ac:spMkLst>
        </pc:spChg>
        <pc:spChg chg="mod">
          <ac:chgData name="Jiraphorn Narin" userId="be1a26801625481a" providerId="LiveId" clId="{E8DD6589-48AE-4CB5-B1A8-53A1199380DF}" dt="2023-11-10T04:28:48.338" v="234" actId="2711"/>
          <ac:spMkLst>
            <pc:docMk/>
            <pc:sldMk cId="2354515530" sldId="305"/>
            <ac:spMk id="3" creationId="{F26721A0-26C3-1908-58A7-D5AC98B011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DF924-8F33-47EE-8F6C-F5212FB59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719" y="672121"/>
            <a:ext cx="10936561" cy="2982360"/>
          </a:xfrm>
        </p:spPr>
        <p:txBody>
          <a:bodyPr>
            <a:normAutofit/>
          </a:bodyPr>
          <a:lstStyle/>
          <a:p>
            <a:pPr algn="ctr"/>
            <a:r>
              <a:rPr lang="th-TH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</a:t>
            </a:r>
            <a:r>
              <a:rPr lang="en-US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8 </a:t>
            </a:r>
            <a:r>
              <a:rPr lang="th-TH" sz="9600" dirty="0">
                <a:solidFill>
                  <a:schemeClr val="accent3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นวัตกรรมดิจิทัล</a:t>
            </a:r>
            <a:br>
              <a:rPr lang="th-TH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 </a:t>
            </a:r>
            <a:r>
              <a:rPr lang="th-TH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en-US" sz="66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Digital Innovation)</a:t>
            </a: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</a:t>
            </a: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</a:t>
            </a:r>
            <a:endParaRPr lang="es-ES" altLang="th-TH" sz="2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9A0A0B9-D350-A36C-9C2E-DD0E4487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นวัตกรรรมที่ส่งเสริม</a:t>
            </a:r>
            <a:r>
              <a:rPr lang="th-TH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001E466-B8A6-721D-FE86-F67BF9286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ใช้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Chatbots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Smartphone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Private Messaging Apps </a:t>
            </a:r>
          </a:p>
          <a:p>
            <a:pPr mar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Increased Use of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Artificial Intelligence</a:t>
            </a:r>
          </a:p>
          <a:p>
            <a:endParaRPr lang="th-TH" sz="3200" b="1" dirty="0"/>
          </a:p>
        </p:txBody>
      </p:sp>
      <p:pic>
        <p:nvPicPr>
          <p:cNvPr id="5" name="รูปภาพ 4" descr="รูปภาพประกอบด้วย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AC13BDC-9754-1563-43A4-2044DD540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15" y="3565045"/>
            <a:ext cx="5342518" cy="2724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77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EC71BC-3A39-830F-A4CF-BBC00A4D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6984"/>
            <a:ext cx="9652000" cy="1143000"/>
          </a:xfrm>
        </p:spPr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ประเภทของนวัตกรรมสำหรับธุรกิจดิจิทัล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1E19220-5957-FEA6-4741-D96ADBA7C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35096"/>
            <a:ext cx="10687824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นวัตกรรมการสื่อสารที่มีความเร็วและคุณภาพสูงมาก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New communications technology) 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นวัตกรรมเกี่ยวกับอุปกรณ์เคลื่อนที่เพื่อการเชื่อมต่ออินเทอร์เน็ตแบบทุกที่ ทุกเวลา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Mobile/wearable computing) 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นวัตกรรมการประมวลผลแบบคลาว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ด์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Cloud Computing) 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นวัตกรรมการวิเคราะห์ข้อมูลขนาดใหญ่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Big data analytics) 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นวัตกรรมการเชื่อมต่อของสรรพสิ่ง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Internet of things) 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นวัตกรรมการพิมพ์สามมิติ (3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 Printing) 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นวัตกรรมด้านความมั่นคงปลอดภัยไซเบอร์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Cyber Security) 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8.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หุ่นยนต์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Robotics)</a:t>
            </a:r>
          </a:p>
          <a:p>
            <a:pPr marL="0" indent="0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9.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ปัญญาประดิษฐ์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Artificial Intelligence)</a:t>
            </a:r>
          </a:p>
          <a:p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13570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8387E5-DDCF-18EB-0A39-C94A84E6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0"/>
            <a:ext cx="9652000" cy="1143000"/>
          </a:xfrm>
        </p:spPr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แนวคิดพื้นฐานของนวัตกรรมบริการดิจิทัล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4B7C6DE-E2C1-005F-7F88-51A8DAECD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19" y="1223336"/>
            <a:ext cx="10283407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บริการดิจิทัลอาศัยเครือข่ายกลุ่มนักปฏิบัติ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Actor-to-Actor Network)</a:t>
            </a:r>
          </a:p>
          <a:p>
            <a:pPr mar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บริการดิจิทัลต้องอาศัยทรัพยากรดิจิทัล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บริการดิจิทัลเกิดคุณค่าหลากหลาย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Density)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ด้วยการปรับเปลี่ยนรูปแบบหรือโครงสร้าง 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Re-configuration)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ของทรัพยากรดิจิทัล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การบริการที่มีคุณค่ามากเกิดจากบูรณาการทรัพยากรของนักปฏิบัติ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Resource Integrator)</a:t>
            </a:r>
          </a:p>
          <a:p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244743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BDF3F3B-2F36-9C28-DC49-AAFF41F0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0"/>
            <a:ext cx="9652000" cy="1143000"/>
          </a:xfrm>
        </p:spPr>
        <p:txBody>
          <a:bodyPr>
            <a:normAutofit/>
          </a:bodyPr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นวัตกรรมบริการดิจิทัล (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Service Innovation)</a:t>
            </a:r>
            <a:endParaRPr lang="th-TH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8FEDF7C-A944-49D4-8150-C3CE6D46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19" y="1253816"/>
            <a:ext cx="10278451" cy="48463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นวัตกรรมบริการดิจิทัล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Service Innovation)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เป็นส่วนสำคัญของกระบวนการปฏิรูปหรือปรับเปลี่ยนธุรกิจ การสร้างนวัตกรรมบริการดิจิทัลเป็นการทำให้แนวคิดการปฏิรูปธุรกิจถูกนำไปปฏิบัติให้เกิดผลตามแผนยุทธศาสตร์ใหม่ เพราะนวัตกรรมบริการดิจิทัลเป็นการก าหนดวิธีการทำงานใหม่ ๆ ผ่านกระบวนการแลกเปลี่ยนบริการระหว่างคนสองคน หรือระหว่างกลุ่มบุคคลกับระบบงานในลักษณะร่วมกันสร้างคุณค่าให้แก่กันและกัน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Value Co-creation)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ที่อาศัยทรัพยากรดิจิทัล ถ้ากระบวนการสร้างคุณค่ามีทรัพยากรกายภาพเข้ามาเกี่ยวข้อง ทรัพยากรทำหน้าที่เป็นเพียงกลไกที่สนับสนุนการบริการที่ช่วยสร้างคุณค่าเท่านั้น</a:t>
            </a:r>
          </a:p>
          <a:p>
            <a:pPr algn="thaiDist"/>
            <a:endParaRPr lang="th-TH" sz="3200" b="1" dirty="0"/>
          </a:p>
          <a:p>
            <a:pPr algn="thaiDist"/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724000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4BD7F11-1D0C-5572-D871-6578CBDDF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0"/>
            <a:ext cx="9652000" cy="1143000"/>
          </a:xfrm>
        </p:spPr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เทคโนโลยีแบบสวมใส่ได้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21ECFC1-003B-72A0-C40E-B1C0C669F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39" y="1304616"/>
            <a:ext cx="10285389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เป็นส่วนหนึ่งของนวัตกรรมทางเทคโนโลยี ทุกประเภทที่สวมใส่บนร่างกายของมนุษย์ อุปกรณ์ที่เชื่อมต่ออยู่เสมอในโหมด 'เปิด' เพื่อทำการวัดที่เหมาะสม แบบเรียลไทม์มีความสามารถในการเชื่อมต่ออินเทอร์เน็ต รองรับกับเทคโนโลยีการเชื่อมต่อทุกอย่างรอบตัวด้วยเครือข่ายอินเทอร์เน็ตไม่ว่าจะเป็นประตูบ้านระบบไฟฟ้า ระบบควบคุมอุณหภูมิสามารถควบคุมได้ด้วยแอปพลิเคชันบนโทรศัพท์สมาร์ทโฟน พร้อมทั้งยังมีอุปกรณ์เสริมที่ช่วยอำนวยความสะดวกต่าง ๆ เพิ่มขึ้นมากมาย ไม่ว่าจะเป็นการวัดอัตราการเต้นของหัวใจ การแจ้งเตือนรูปแบบต่าง ๆ เช่น นาฬิกาดิจิทัล สายรัดข้อมืออัจฉริยะ แว่นตาผ่าตัดอัจฉริยะ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616804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89DE58F-5D5F-4511-20ED-2708429F3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59" y="583256"/>
            <a:ext cx="10494963" cy="48463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ปัจจุบันสำนักงานคณะกรรมการกำกับหลักทรัพย์และตลาดหลักทรัพย์ (ก.ล.ต.) ก็ได้ออก มาตรการซื้อ-ขายแลกเปลี่ยนสินทรัพย์ดิจิทัลในประเทศไทย เพียง 7 สกุลหลัก เช่น บิทคอยน์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Bitcoin)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บิท คอยน์เคส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Bitcoin Cash) 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อีเธ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อร์เลียม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Ethereum) 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อีเธ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อร์เลียม คลาสสิค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Ethereum Classic) 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ไลท์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คอยน์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Litecoin) 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ริปเปิล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Ripple)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ส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เต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ลล่า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Stellar)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 ใน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ปัจ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จุบันามสกุลเงินบิทคอยน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์ค่อย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ๆ กลายเป็นสกุล เงินดิจิทัลที่ใช้กันอย่างแพร่หลาย มีความยืดหยุ่นในการใช้งานเนื่องจากไม่ต้องการขั้นตอนการตรวจสอบจาก ส่วนกลางหรือต้องเสียค่าธรรมเนียมในการสร้างบัญชี </a:t>
            </a:r>
          </a:p>
        </p:txBody>
      </p:sp>
      <p:pic>
        <p:nvPicPr>
          <p:cNvPr id="1026" name="รูปภาพ 1">
            <a:extLst>
              <a:ext uri="{FF2B5EF4-FFF2-40B4-BE49-F238E27FC236}">
                <a16:creationId xmlns:a16="http://schemas.microsoft.com/office/drawing/2014/main" id="{B90FF130-56F4-65A8-8422-865B702FF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77" y="3429000"/>
            <a:ext cx="2582937" cy="229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รูปภาพ 1">
            <a:extLst>
              <a:ext uri="{FF2B5EF4-FFF2-40B4-BE49-F238E27FC236}">
                <a16:creationId xmlns:a16="http://schemas.microsoft.com/office/drawing/2014/main" id="{0FEF7A4B-6FFD-3B18-1561-998556E4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93" y="3429000"/>
            <a:ext cx="2602305" cy="229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BA6B8D7-771A-CC55-D57D-9FAD1A2D5762}"/>
              </a:ext>
            </a:extLst>
          </p:cNvPr>
          <p:cNvSpPr txBox="1"/>
          <p:nvPr/>
        </p:nvSpPr>
        <p:spPr>
          <a:xfrm>
            <a:off x="1449659" y="5905412"/>
            <a:ext cx="6831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นาฬิกาดิจิทัล</a:t>
            </a:r>
            <a:r>
              <a:rPr lang="en-US" sz="2400" b="1" dirty="0">
                <a:solidFill>
                  <a:srgbClr val="00B0F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	</a:t>
            </a:r>
            <a:r>
              <a:rPr lang="th-TH" sz="2000" b="1" dirty="0">
                <a:solidFill>
                  <a:srgbClr val="00B0F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</a:rPr>
              <a:t>		       </a:t>
            </a:r>
            <a:r>
              <a:rPr lang="th-TH" sz="2400" b="1" dirty="0">
                <a:solidFill>
                  <a:srgbClr val="00B0F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สายรัดข้อมืออัจฉริยะ</a:t>
            </a:r>
            <a:endParaRPr lang="th-TH" sz="2000" b="1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3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B64EEA4-615A-75B7-2FC1-CF4F1754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9652000" cy="1143000"/>
          </a:xfrm>
        </p:spPr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ตัวอย่างของนวัตกรรมสำหรับธุรกิจดิจิทัล</a:t>
            </a:r>
          </a:p>
        </p:txBody>
      </p:sp>
      <p:pic>
        <p:nvPicPr>
          <p:cNvPr id="2050" name="รูปภาพ 1">
            <a:extLst>
              <a:ext uri="{FF2B5EF4-FFF2-40B4-BE49-F238E27FC236}">
                <a16:creationId xmlns:a16="http://schemas.microsoft.com/office/drawing/2014/main" id="{890D08D4-0522-E53D-10C0-7D224D79F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3" y="1415786"/>
            <a:ext cx="3927066" cy="2353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ED1775FF-BD9B-3CF5-13E1-B244D8EB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125" y="1671010"/>
            <a:ext cx="36440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C95AB9D8-3727-8D5B-CCB4-1AF6DAB9C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25" y="1415786"/>
            <a:ext cx="4329057" cy="2353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รูปภาพ 1">
            <a:extLst>
              <a:ext uri="{FF2B5EF4-FFF2-40B4-BE49-F238E27FC236}">
                <a16:creationId xmlns:a16="http://schemas.microsoft.com/office/drawing/2014/main" id="{DE9E0C88-A442-F409-F9A9-0185AF15D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90" y="4024584"/>
            <a:ext cx="3827801" cy="2709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523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AB52D7-0ED1-09FC-78ED-2B257C9E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69236"/>
            <a:ext cx="9652000" cy="1143000"/>
          </a:xfrm>
        </p:spPr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สรุป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26721A0-26C3-1908-58A7-D5AC98B01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223336"/>
            <a:ext cx="9652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องค์ประกอบของนวัตกรรมธุรกิจดิจิทัลจะต้องมีองค์ประกอบอย่างน้อย 4 ประการ คือ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มีความใหม่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มีองค์ความรู้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หรือความคิดเปลี่ยนแปลง นวัตกรรม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มีประโยชน์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ต่อชุมชนหรือสังคมโดยทั่วไป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มีโอกาสในการพัฒนาต่อได้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ผู้ค้นคิดนวัตกรรม</a:t>
            </a:r>
          </a:p>
          <a:p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2354515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AB52D7-0ED1-09FC-78ED-2B257C9E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390" y="-102329"/>
            <a:ext cx="9652000" cy="1143000"/>
          </a:xfrm>
        </p:spPr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คำถามทบทวน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26721A0-26C3-1908-58A7-D5AC98B01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223336"/>
            <a:ext cx="9652000" cy="48463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นวัตกรรมทางธุรกิจดิจิทัลมีแหล่งอย่างไรบ้าง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นวัตกรรม ธุรกิจดิจิทัลต้องมีองค์ประกอบอย่างน้อยกี่ประการ อะไรบ้าง 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จงยกตัวอย่างนวัตกรรรมที่ส่งเสริม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ธุรกิจดิจิทัลในปัจจุบันมาอย่างน้อย 3 นวัตกรรม พร้อมบอก  </a:t>
            </a:r>
          </a:p>
          <a:p>
            <a:pPr marL="0" indent="0">
              <a:buNone/>
            </a:pPr>
            <a:r>
              <a:rPr lang="th-TH" sz="3200" b="1">
                <a:latin typeface="SP SUAN DUSIT" panose="02000000000000000000" pitchFamily="2" charset="0"/>
                <a:cs typeface="SP SUAN DUSIT" panose="02000000000000000000" pitchFamily="2" charset="0"/>
              </a:rPr>
              <a:t>    ประโยชน์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ในการนำมาใช้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จงอธิบายการนำปัญญาประดิษฐ์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Artificial Intelligence)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มาประยุกต์ใช้ใน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ธุรกิจอย่างน้อย 1 ธุรกิจ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นวัตกรรมการประมวลผลแบบคลาว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ด์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Cloud Computing)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คืออะไร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แนวคิดพื้นฐานของนวัตกรรมบริการดิจิทัล คืออะไร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จงอธิบายความหมายของคำว่า "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Value Co-creation"</a:t>
            </a:r>
          </a:p>
          <a:p>
            <a:pPr mar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สกุลเงินดิจิทัลหลัก ที่ได้รับรองจาก ก.ล.ต. มีทั้งหมดกี่สกุลเงินอะไรบ้าง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9. แว่นตาเสมือนจริง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Virtual Reality Glasses)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เป็นนวัตกรรมธุรกิจดิจิทัลที่เกิดจากสิ่งใด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10. โครงข่ายไฟฟ้าอัจฉริยะ เป็นนวัตกรรมกับธุรกิจดิจิทัลประเภทใด มีลักษณะการทำงานอย่างไรบ้าง</a:t>
            </a:r>
          </a:p>
          <a:p>
            <a:pPr marL="0" indent="0">
              <a:buNone/>
            </a:pP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986246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2107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นวัตกรรมดิจิทัล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Innovation)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ผลิตภัณฑ์และบริการใหม่ ๆ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 เกิดจากการประยุกต์ใช้เทคโนโลยีดิจิทัลที่ตอบสนองความต้องการและพฤติกรรมของผู้บริโภคที่ปรับเปลี่ยนไปตามบริบทของเทคโนโลยีที่มีการเปลี่ยนแปลงอย่างรวดเร็ว ก่อใหเกิดการสร้างสรรค์ธุรกิจใหม่ที่ ไม่เคยมีมาก่อนบนพื้นฐานของการหลอมรวมเทคโนโลยี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Supply Chain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นวัตกรรมดิจิทัล (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Innovation) 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9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รูปภาพประกอบด้วย ของเล่น, คอมพิวเตอร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9C33A0E-4B5E-00EC-D7BE-21AF657B9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3" y="1677338"/>
            <a:ext cx="3822731" cy="3465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716280"/>
            <a:ext cx="9652000" cy="1143000"/>
          </a:xfrm>
        </p:spPr>
        <p:txBody>
          <a:bodyPr>
            <a:normAutofit fontScale="90000"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นวัตกรรมลักษณะของนวัตกรรม</a:t>
            </a:r>
            <a:b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</a:b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31B2E2-987D-D4AD-3CAD-7F6A0C3F8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AFB62B-1AB4-EAD5-E20E-35B5C2004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1463039"/>
            <a:ext cx="109596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ADC06C5-9F87-353B-45A9-694A2B040AD0}"/>
              </a:ext>
            </a:extLst>
          </p:cNvPr>
          <p:cNvSpPr txBox="1"/>
          <p:nvPr/>
        </p:nvSpPr>
        <p:spPr>
          <a:xfrm>
            <a:off x="416560" y="1214118"/>
            <a:ext cx="73253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en-US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• </a:t>
            </a:r>
            <a:r>
              <a:rPr lang="th-TH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นวัตกรรมใหม่อย่างสิ้นเชิง </a:t>
            </a:r>
            <a:r>
              <a:rPr lang="en-US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(Radical Innovation)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457200" algn="just"/>
            <a:r>
              <a:rPr lang="en-US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• </a:t>
            </a:r>
            <a:r>
              <a:rPr lang="th-TH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นวัตกรรมที่มีลักษณะค่อยเป็นค่อยไป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4CF606EB-F536-440C-3293-B1536263BB6C}"/>
              </a:ext>
            </a:extLst>
          </p:cNvPr>
          <p:cNvSpPr txBox="1">
            <a:spLocks/>
          </p:cNvSpPr>
          <p:nvPr/>
        </p:nvSpPr>
        <p:spPr>
          <a:xfrm>
            <a:off x="254000" y="2857501"/>
            <a:ext cx="9652000" cy="114299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ประเภทของนวัตกรรม</a:t>
            </a:r>
            <a:b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</a:b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AC77FC0-D1B9-AA6F-6E5A-499AB649B9FB}"/>
              </a:ext>
            </a:extLst>
          </p:cNvPr>
          <p:cNvSpPr txBox="1"/>
          <p:nvPr/>
        </p:nvSpPr>
        <p:spPr>
          <a:xfrm>
            <a:off x="416560" y="3327398"/>
            <a:ext cx="97434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en-US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• </a:t>
            </a:r>
            <a:r>
              <a:rPr lang="th-TH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นวัตกรรมผลิตภัณฑ์ (</a:t>
            </a:r>
            <a:r>
              <a:rPr lang="en-US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Product Innovation)</a:t>
            </a:r>
          </a:p>
          <a:p>
            <a:pPr marL="457200" algn="just"/>
            <a:r>
              <a:rPr lang="en-US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• </a:t>
            </a:r>
            <a:r>
              <a:rPr lang="th-TH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นวัตกรรมกระบวนการ (</a:t>
            </a:r>
            <a:r>
              <a:rPr lang="en-US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Process Innovation)</a:t>
            </a:r>
            <a:r>
              <a:rPr lang="th-TH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ใหม่อย่างสิ้นเชิง 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457200" algn="just"/>
            <a:r>
              <a:rPr lang="th-TH" sz="2800" b="1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(Radical Innovation)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457200" algn="just"/>
            <a:r>
              <a:rPr lang="en-US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• </a:t>
            </a:r>
            <a:r>
              <a:rPr lang="th-TH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นวัตกรรมที่มีลักษณะค่อยเป็นค่อยไป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6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แหล่งที่มาของนวัตกรรมทางธุรกิจดิจิทัล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05220396-504F-23AB-AD53-B8FF1BE0B963}"/>
              </a:ext>
            </a:extLst>
          </p:cNvPr>
          <p:cNvSpPr txBox="1"/>
          <p:nvPr/>
        </p:nvSpPr>
        <p:spPr>
          <a:xfrm>
            <a:off x="609601" y="1463040"/>
            <a:ext cx="405513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นวัตกรรมทางธุรกิจดิจิทัลมีแหล่งที่มาอย่างน้อย 3 แหล่ง ได้แก่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นวัตกรรมเกิดจาก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ลูกค้า ผู้ใช้สินค้า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หรือบริการ หรือผู้บริโภค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นวัตกรรมที่เกิดจาก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ผู้ผลิตสินค้าหรือบริการ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นวัตกรรมที่เกิดจากผู้ผลิตหรือ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เจ้าของวัตถุดิบ</a:t>
            </a:r>
          </a:p>
        </p:txBody>
      </p:sp>
      <p:pic>
        <p:nvPicPr>
          <p:cNvPr id="4" name="รูปภาพ 3" descr="รูปภาพประกอบด้วย ข้อความ, ภาพหน้าจอ, วงกลม, ตัวอักษ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4EA9182-1A7C-2CA0-C3FA-3FC8274E8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31" y="1642533"/>
            <a:ext cx="6185406" cy="3895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3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516046" y="586939"/>
            <a:ext cx="1028007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3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 นวัตกรรม ธุรกิจดิจิทัล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ธุรกิจดิจิทัลต้องมีองค์ประกอบอย่างน้อย 4 ประการ คือ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มีความใหม่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องค์ความรู้หรือความคิดเปลี่ยนแปลง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ประโยชน์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โอกาสในการพัฒนาต่อได้</a:t>
            </a:r>
          </a:p>
          <a:p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7" name="รูปภาพ 6" descr="รูปภาพประกอบด้วย ภาพหน้าจอ,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0AE0E35-922F-817F-B601-21E1C5CAD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07" y="3049859"/>
            <a:ext cx="5100320" cy="2868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666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3E4946-BA98-EE71-2F39-91DD9269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8116"/>
            <a:ext cx="9652000" cy="1143000"/>
          </a:xfrm>
        </p:spPr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การนำเทคโนโลยีมาใช้ในกระบวนการธุรกิจดิจิทัล </a:t>
            </a:r>
          </a:p>
        </p:txBody>
      </p:sp>
      <p:pic>
        <p:nvPicPr>
          <p:cNvPr id="1026" name="Picture 2" descr="https://admin.adaddictth.com/files/%E0%B8%95%E0%B8%B2%E0%B8%A5%E0%B8%B2%E0%B8%A2.jpg">
            <a:extLst>
              <a:ext uri="{FF2B5EF4-FFF2-40B4-BE49-F238E27FC236}">
                <a16:creationId xmlns:a16="http://schemas.microsoft.com/office/drawing/2014/main" id="{D12A7317-35CF-4EA6-963B-68C3645CA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00763"/>
            <a:ext cx="6155267" cy="5554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5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D310700-FEE7-C5FC-D038-8B8E628F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64153"/>
            <a:ext cx="9652000" cy="1143000"/>
          </a:xfrm>
        </p:spPr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นวัตกรรมโมเดลธุรกิจดิจิทัล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6BCDD5D-154E-96B1-729D-C63B02A02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1207153"/>
            <a:ext cx="9652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นวัตกรรมโมเดลธุรกิจดิจิทัล หมายถึง นวัตกรรมที่เกี่ยวกับแนวทางในการพัฒนาประเทศหรือดำเนินธุรกิจให้ประสบความสำเร็จ ซึ่งในระดับประเทศ หมายถึงแนวทางใหม่ ๆ ในการเปลี่ยนหรือพัฒนาประเทศให้เติบโตอย่างยั่งยืนและก้าวไกลบนเวทีโลกระดับองค์กรนวัตกรรมโมเดลธุรกิจดิจิทัลคือกลไกสำคัญที่จะเปลี่ยนแปลงและนำองค์กรให้ประสบความสำเร็จอย่างมีคุณค่าต่อสังคมและเติบโตอย่างยังยืน</a:t>
            </a:r>
          </a:p>
          <a:p>
            <a:endParaRPr lang="th-TH" sz="3200" b="1" dirty="0"/>
          </a:p>
        </p:txBody>
      </p:sp>
      <p:pic>
        <p:nvPicPr>
          <p:cNvPr id="5" name="รูปภาพ 4" descr="รูปภาพประกอบด้วย ข้อความ, ภาพหน้าจอ, ตัวอักษร, ซอฟต์แวร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4A4FE38-CDF8-3946-FCFA-8A2719E33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34" y="3318078"/>
            <a:ext cx="5113703" cy="3434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71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EF106-50CD-4965-3E40-9F847369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นวัตกรรมบริการดิจิทัล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C121073-ACBE-508F-2B6E-79D6496CB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416"/>
            <a:ext cx="10273990" cy="48463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ภายหลังจำกที่ธุรกิจได้ปรับเปลี่ยนแนวคิดและรูปแบบธุรกิจมาเน้นสร้างคุณค่า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Value Creation)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 ผู้บริโภคแล้วธุรกิจก็ยังคงใช้แนวทางการเพิ่มคุณค่า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Value-added)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ในกระบวนการผลิตสินค้าและบริการบาง ขั้นตอน และอาศัยหลักการสร้างคุณค่า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Value Creation)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เพื่อให้ลูกค้าได้คุณค่าจากการใช้สินค้าและบริการเพื่อให้บรรลุผลตาม ดังนั้นธุรกิจจึงจำเป็นต้องมีทักษะด้านนวัตกรรมบริการดิจิทัล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Service Innovation)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ที่จะนำไปสู่การออกแบบและสร้างระบบบริการดิจิทัล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Service System)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6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E9B08A-505B-576D-39BC-D8C29DB0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องค์ประกอบของนวัตกรรมโมเดลธุรกิจดิจิทัล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02A132F-BB18-9288-0AEA-6E6E11521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9416"/>
            <a:ext cx="1018478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การเชื่อมต่อ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เป็นการเชื่อมต่อของเครือข่ายอินเทอร์เน็ตหรือเครือข่ายดิจิทัลที่สามารถช่วยให้การใช้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งานสะดวกรวดเร็ว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นวัตกรรม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เป็นแนวคิดใหม่ที่เกิดขึ้นและสร้างสรรค์ผลงานขึ้นมา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การตัดสินใจ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เป็นการตัดสินใจในการใช้เป็นแนวทางดำเนินธุรกิจดิจิทัล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ระบบอัตโนมัติ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เป็นการใช้ระบบอัตโนมัติมาช่วยในการดำเนินธุรกิจ</a:t>
            </a:r>
          </a:p>
          <a:p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581939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1288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Cordia New</vt:lpstr>
      <vt:lpstr>IrisUPC</vt:lpstr>
      <vt:lpstr>SP SUAN DUSIT</vt:lpstr>
      <vt:lpstr>TH SarabunPSK</vt:lpstr>
      <vt:lpstr>Trebuchet MS</vt:lpstr>
      <vt:lpstr>Wingdings</vt:lpstr>
      <vt:lpstr>Wingdings 2</vt:lpstr>
      <vt:lpstr>Opulent</vt:lpstr>
      <vt:lpstr>บทที่ 8 นวัตกรรมดิจิทัล                                (Digital Innovation)</vt:lpstr>
      <vt:lpstr>นวัตกรรมดิจิทัล (Digital Innovation) </vt:lpstr>
      <vt:lpstr>นวัตกรรมลักษณะของนวัตกรรม </vt:lpstr>
      <vt:lpstr>แหล่งที่มาของนวัตกรรมทางธุรกิจดิจิทัล</vt:lpstr>
      <vt:lpstr>PowerPoint Presentation</vt:lpstr>
      <vt:lpstr>การนำเทคโนโลยีมาใช้ในกระบวนการธุรกิจดิจิทัล </vt:lpstr>
      <vt:lpstr>นวัตกรรมโมเดลธุรกิจดิจิทัล</vt:lpstr>
      <vt:lpstr>นวัตกรรมบริการดิจิทัล</vt:lpstr>
      <vt:lpstr>องค์ประกอบของนวัตกรรมโมเดลธุรกิจดิจิทัล</vt:lpstr>
      <vt:lpstr>นวัตกรรรมที่ส่งเสริมการทำธุรกิจดิจิทัล</vt:lpstr>
      <vt:lpstr>ประเภทของนวัตกรรมสำหรับธุรกิจดิจิทัล</vt:lpstr>
      <vt:lpstr>แนวคิดพื้นฐานของนวัตกรรมบริการดิจิทัล</vt:lpstr>
      <vt:lpstr>นวัตกรรมบริการดิจิทัล (Digital Service Innovation)</vt:lpstr>
      <vt:lpstr>เทคโนโลยีแบบสวมใส่ได้</vt:lpstr>
      <vt:lpstr>PowerPoint Presentation</vt:lpstr>
      <vt:lpstr>ตัวอย่างของนวัตกรรมสำหรับธุรกิจดิจิทัล</vt:lpstr>
      <vt:lpstr>สรุป</vt:lpstr>
      <vt:lpstr>คำถามทบทวน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Juthawut Chantaramalee</cp:lastModifiedBy>
  <cp:revision>107</cp:revision>
  <dcterms:created xsi:type="dcterms:W3CDTF">2020-08-10T02:59:24Z</dcterms:created>
  <dcterms:modified xsi:type="dcterms:W3CDTF">2024-04-22T03:53:11Z</dcterms:modified>
</cp:coreProperties>
</file>