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85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1" autoAdjust="0"/>
  </p:normalViewPr>
  <p:slideViewPr>
    <p:cSldViewPr>
      <p:cViewPr varScale="1">
        <p:scale>
          <a:sx n="81" d="100"/>
          <a:sy n="81" d="100"/>
        </p:scale>
        <p:origin x="4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210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86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88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30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670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5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690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34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45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835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219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3EB5-657C-4FCC-8820-4A5FA8CB785D}" type="datetimeFigureOut">
              <a:rPr lang="th-TH" smtClean="0"/>
              <a:t>30/10/63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822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7889F863-9732-4927-BC09-52B38F046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672" y="5877272"/>
            <a:ext cx="5519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2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ระบบสารสนเทศเพื่อการจัดการ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AF660808-21AE-4E4B-BEEE-9F9A25491BC8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623185EA-C328-48B6-A105-C11C66AAE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896" y="6468314"/>
            <a:ext cx="692570" cy="389686"/>
          </a:xfrm>
          <a:prstGeom prst="rect">
            <a:avLst/>
          </a:prstGeom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2729A2-0C0A-438D-A4D8-6E8BB526541E}"/>
              </a:ext>
            </a:extLst>
          </p:cNvPr>
          <p:cNvSpPr/>
          <p:nvPr/>
        </p:nvSpPr>
        <p:spPr>
          <a:xfrm>
            <a:off x="24532" y="6340109"/>
            <a:ext cx="2218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รหัสวิชา 3204-2105</a:t>
            </a:r>
          </a:p>
        </p:txBody>
      </p:sp>
      <p:pic>
        <p:nvPicPr>
          <p:cNvPr id="1026" name="Picture 2" descr="MIS Singburi62">
            <a:extLst>
              <a:ext uri="{FF2B5EF4-FFF2-40B4-BE49-F238E27FC236}">
                <a16:creationId xmlns:a16="http://schemas.microsoft.com/office/drawing/2014/main" id="{9CA623B8-3782-4A5D-81D0-5D2833C64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348880"/>
            <a:ext cx="3743697" cy="292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FF9339-D00F-49E8-A9C5-D39289DEE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08" y="2792542"/>
            <a:ext cx="782419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5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th-TH" sz="5400" b="1" dirty="0">
                <a:solidFill>
                  <a:schemeClr val="accent5">
                    <a:lumMod val="7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</a:t>
            </a:r>
            <a:r>
              <a:rPr kumimoji="0" lang="th-TH" altLang="th-TH" sz="5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</a:t>
            </a:r>
            <a:endParaRPr kumimoji="0" lang="en-US" altLang="th-TH" sz="5400" b="1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AutoShape 2" descr="ความหมายของระบบ DSS | lalita77'Blo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8194" name="Picture 2" descr="ความรู้เบื้องต้นเกี่ยวกับระบบสารสนเทศ | การจัดการเทคโนโลยีสารสนเทศ ทางการศึกษา">
            <a:extLst>
              <a:ext uri="{FF2B5EF4-FFF2-40B4-BE49-F238E27FC236}">
                <a16:creationId xmlns:a16="http://schemas.microsoft.com/office/drawing/2014/main" id="{F2EBB8AF-646F-463F-979C-1F4ADCA5C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3717032"/>
            <a:ext cx="2578025" cy="257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47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392693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แนวโน้มของระบบสารสนเทศ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1424" y="2644170"/>
            <a:ext cx="11017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ได้แสดงถึงบทบาทสำคัญของระบบสารสนเทศในแต่ละยุค ว่าเป็นเครื่องยืนยันและพิสูจน์ถึงการยอมรับแล้วว่า ระบบสารสนเทศยุคใหม่ได้ถูกผนวกเข้าเป็นหนึ่งเดียวกับกิจกรรมทางธุรกิจ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7" name="สี่เหลี่ยมผืนผ้า 8">
            <a:extLst>
              <a:ext uri="{FF2B5EF4-FFF2-40B4-BE49-F238E27FC236}">
                <a16:creationId xmlns:a16="http://schemas.microsoft.com/office/drawing/2014/main" id="{A8EA3E4F-5534-4DEB-815F-F95BB926B251}"/>
              </a:ext>
            </a:extLst>
          </p:cNvPr>
          <p:cNvSpPr/>
          <p:nvPr/>
        </p:nvSpPr>
        <p:spPr>
          <a:xfrm>
            <a:off x="983432" y="3933056"/>
            <a:ext cx="2592288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กระบวนการธุรกิจ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975975A2-5A6F-4E88-8B57-B6216E07BB54}"/>
              </a:ext>
            </a:extLst>
          </p:cNvPr>
          <p:cNvSpPr/>
          <p:nvPr/>
        </p:nvSpPr>
        <p:spPr>
          <a:xfrm>
            <a:off x="949926" y="4780406"/>
            <a:ext cx="105851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หมายถึง กลุ่มของกิจกรรมที่ประกอบไปด้วยการไหลเวียนของข้อมูลที่เป็นไปได้ทั้งวัตถุดิบ สารสนเทศ และความรู้ ที่ตอบสนองต่อเหตุการณ์ทางธุรกิจหนึ่ง ๆ โดยองค์กรยุคใหม่มักนำระบบสารสนเทศมาบริหารจัดการธุรกิจเหล่านี้ เพื่อให้เกิดมาตรฐานการทำงานที่ดี มีระเบียบ และสามารถตรวจสอบได้ง่าย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450E21C-F3C2-4ED7-9F8A-CC17C1ED6C53}"/>
              </a:ext>
            </a:extLst>
          </p:cNvPr>
          <p:cNvSpPr/>
          <p:nvPr/>
        </p:nvSpPr>
        <p:spPr>
          <a:xfrm>
            <a:off x="5087888" y="476672"/>
            <a:ext cx="640871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ความรู้เบื้องต้นเกี่ยวกับระบบสารสนเทศ</a:t>
            </a:r>
          </a:p>
        </p:txBody>
      </p:sp>
    </p:spTree>
    <p:extLst>
      <p:ext uri="{BB962C8B-B14F-4D97-AF65-F5344CB8AC3E}">
        <p14:creationId xmlns:p14="http://schemas.microsoft.com/office/powerpoint/2010/main" val="136253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à¸à¸¥à¸à¸²à¸£à¸à¹à¸à¸«à¸²à¸£à¸¹à¸à¸ à¸²à¸à¸ªà¸³à¸«à¸£à¸±à¸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53" y="796307"/>
            <a:ext cx="6381705" cy="27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à¸à¸¥à¸à¸²à¸£à¸à¹à¸à¸«à¸²à¸£à¸¹à¸à¸ à¸²à¸à¸ªà¸³à¸«à¸£à¸±à¸ Answer and questions?">
            <a:extLst>
              <a:ext uri="{FF2B5EF4-FFF2-40B4-BE49-F238E27FC236}">
                <a16:creationId xmlns:a16="http://schemas.microsoft.com/office/drawing/2014/main" id="{C9D2515F-A6C6-4241-BBCC-79339A1C4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019" y="3429000"/>
            <a:ext cx="44481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E2337921-33C3-4DBD-89BA-748C8A0F8111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F22854D6-8D88-40BD-942B-3921BCCF1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896" y="6468314"/>
            <a:ext cx="692570" cy="38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7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บอกความแตกต่างระหว่างข้อมูลและสารสนเทศได้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เข้าใจในบทบาทสำคัญของเทคโนโลยีสารสนเทศที่มีต่อระบบสารสนเทศ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บอกคุณสมบัติของสารสนเทศที่ดีได้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แสดงความรู้เกี่ยวกับส่วนประกอบของระบบสารสนเทศ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แสดงความรู้เกี่ยวกับกิจกรรมในระบบสารสนเทศ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เล็งเห็นความสำคัญของระบบสารสนเทศที่มีต่อกระบวนการทางธุรกิจตามองค์กรต่าง ๆ</a:t>
            </a: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83432" y="1806174"/>
            <a:ext cx="3105505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จุดประสงค์เชิงพฤติกรรม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DD54C3-47C2-45B4-819E-7B2ED71C6C02}"/>
              </a:ext>
            </a:extLst>
          </p:cNvPr>
          <p:cNvSpPr/>
          <p:nvPr/>
        </p:nvSpPr>
        <p:spPr>
          <a:xfrm>
            <a:off x="5087888" y="476672"/>
            <a:ext cx="640871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ความรู้เบื้องต้นเกี่ยวกับระบบสารสนเทศ</a:t>
            </a: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3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97460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ข้อมูล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1424" y="2644170"/>
            <a:ext cx="105851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ข้อเท็จจริง ซึ่งอาจเป็นข้อความ ตัวเลข หรือรูปภาพ ถือเป็นข้อมูลดิบที่ถูกรวบรวมมาเพื่อเตรียมเข้าสู่กระบวนการประมวลผล 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7" name="สี่เหลี่ยมผืนผ้า 8">
            <a:extLst>
              <a:ext uri="{FF2B5EF4-FFF2-40B4-BE49-F238E27FC236}">
                <a16:creationId xmlns:a16="http://schemas.microsoft.com/office/drawing/2014/main" id="{A8EA3E4F-5534-4DEB-815F-F95BB926B251}"/>
              </a:ext>
            </a:extLst>
          </p:cNvPr>
          <p:cNvSpPr/>
          <p:nvPr/>
        </p:nvSpPr>
        <p:spPr>
          <a:xfrm>
            <a:off x="983432" y="3933056"/>
            <a:ext cx="172819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สารสนเทศ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975975A2-5A6F-4E88-8B57-B6216E07BB54}"/>
              </a:ext>
            </a:extLst>
          </p:cNvPr>
          <p:cNvSpPr/>
          <p:nvPr/>
        </p:nvSpPr>
        <p:spPr>
          <a:xfrm>
            <a:off x="949926" y="4780406"/>
            <a:ext cx="10585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ข้อมูลที่ผ่านการประมวลผลมาแล้ว และนำไปใช้ประโยชน์ได้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68FF81E-57D1-4EC6-A041-82C00B53BBE0}"/>
              </a:ext>
            </a:extLst>
          </p:cNvPr>
          <p:cNvSpPr/>
          <p:nvPr/>
        </p:nvSpPr>
        <p:spPr>
          <a:xfrm>
            <a:off x="5087888" y="476672"/>
            <a:ext cx="640871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ความรู้เบื้องต้นเกี่ยวกับระบบสารสนเทศ</a:t>
            </a:r>
          </a:p>
        </p:txBody>
      </p:sp>
    </p:spTree>
    <p:extLst>
      <p:ext uri="{BB962C8B-B14F-4D97-AF65-F5344CB8AC3E}">
        <p14:creationId xmlns:p14="http://schemas.microsoft.com/office/powerpoint/2010/main" val="3985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44930" y="1796820"/>
            <a:ext cx="320685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71DDAF6-E201-40DD-B7D3-E74EE076FBA9}"/>
              </a:ext>
            </a:extLst>
          </p:cNvPr>
          <p:cNvSpPr/>
          <p:nvPr/>
        </p:nvSpPr>
        <p:spPr>
          <a:xfrm>
            <a:off x="911424" y="2644170"/>
            <a:ext cx="108732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ระบบต่าง ๆ ที่เกี่ยวข้องกับสารสนเทศ ซึ่งมักประกอบไปด้วยฐานข้อมูลที่นำมาใช้เพื่อการจัดเก็บข้อมูลในองค์กรไว้อย่างเป็นระบบ โดยจะมีโปรแกรมที่ถูกพัฒนาขึ้นมาเพื่อใช้กับระบบงานนั้น ๆ โดยเฉพาะ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7" name="สี่เหลี่ยมผืนผ้า 8">
            <a:extLst>
              <a:ext uri="{FF2B5EF4-FFF2-40B4-BE49-F238E27FC236}">
                <a16:creationId xmlns:a16="http://schemas.microsoft.com/office/drawing/2014/main" id="{A8EA3E4F-5534-4DEB-815F-F95BB926B251}"/>
              </a:ext>
            </a:extLst>
          </p:cNvPr>
          <p:cNvSpPr/>
          <p:nvPr/>
        </p:nvSpPr>
        <p:spPr>
          <a:xfrm>
            <a:off x="983432" y="3933056"/>
            <a:ext cx="316835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เทคโนโลยีสารสนเทศ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975975A2-5A6F-4E88-8B57-B6216E07BB54}"/>
              </a:ext>
            </a:extLst>
          </p:cNvPr>
          <p:cNvSpPr/>
          <p:nvPr/>
        </p:nvSpPr>
        <p:spPr>
          <a:xfrm>
            <a:off x="949926" y="4780406"/>
            <a:ext cx="105851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บางครั้งอาจจะเรียกว่า 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IT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ประกอบไปด้วย 2 สาขา คือ เทคโนโลยีสารสนเทศคอมพิวเตอร์ และเทคโนโลยีสื่อสารโทรคมนาคม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CD88CA1-CB98-4551-A10E-7B3BA9ADC60D}"/>
              </a:ext>
            </a:extLst>
          </p:cNvPr>
          <p:cNvSpPr/>
          <p:nvPr/>
        </p:nvSpPr>
        <p:spPr>
          <a:xfrm>
            <a:off x="5087888" y="476672"/>
            <a:ext cx="640871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ความรู้เบื้องต้นเกี่ยวกับระบบสารสนเทศ</a:t>
            </a:r>
          </a:p>
        </p:txBody>
      </p:sp>
    </p:spTree>
    <p:extLst>
      <p:ext uri="{BB962C8B-B14F-4D97-AF65-F5344CB8AC3E}">
        <p14:creationId xmlns:p14="http://schemas.microsoft.com/office/powerpoint/2010/main" val="191695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สารสนเทศต้องตรงประเด็น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สารสนเทศต้องมีความสมบูรณ์เพ</a:t>
            </a:r>
            <a:r>
              <a:rPr lang="th-TH" sz="32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ี่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ยงพอ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สารสนเทศต้องมีความถูกต้อง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สารสนเทศต้องมีความเป็นปัจจุบัน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สารสนเทศต้องมีความคุ้มค่า</a:t>
            </a:r>
          </a:p>
          <a:p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83432" y="1806174"/>
            <a:ext cx="367240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คุณลักษณะของสารสนเทศที่ดี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AAF106C-E373-4271-9D1A-B1618199AC72}"/>
              </a:ext>
            </a:extLst>
          </p:cNvPr>
          <p:cNvSpPr/>
          <p:nvPr/>
        </p:nvSpPr>
        <p:spPr>
          <a:xfrm>
            <a:off x="5087888" y="476672"/>
            <a:ext cx="640871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ความรู้เบื้องต้นเกี่ยวกับระบบสารสนเทศ</a:t>
            </a:r>
          </a:p>
        </p:txBody>
      </p:sp>
    </p:spTree>
    <p:extLst>
      <p:ext uri="{BB962C8B-B14F-4D97-AF65-F5344CB8AC3E}">
        <p14:creationId xmlns:p14="http://schemas.microsoft.com/office/powerpoint/2010/main" val="409612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ฮาร์ดแวร์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ซอฟต์แวร์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ข้อมูล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กระบวนการ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บุคลากร</a:t>
            </a:r>
          </a:p>
          <a:p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83432" y="1806174"/>
            <a:ext cx="367240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ส่วนประกอบของสารสนเทศ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" name="Picture 2" descr="ความรู้เบื้องต้นเกี่ยวกับระบบสารสนเทศ | การจัดการเทคโนโลยีสารสนเทศ ทางการศึกษา">
            <a:extLst>
              <a:ext uri="{FF2B5EF4-FFF2-40B4-BE49-F238E27FC236}">
                <a16:creationId xmlns:a16="http://schemas.microsoft.com/office/drawing/2014/main" id="{8A00B949-A3E8-4755-BA2E-B65FA5E20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6" y="2348880"/>
            <a:ext cx="360040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20C9D100-4D12-40FB-8B10-A4245A3EC10F}"/>
              </a:ext>
            </a:extLst>
          </p:cNvPr>
          <p:cNvSpPr/>
          <p:nvPr/>
        </p:nvSpPr>
        <p:spPr>
          <a:xfrm>
            <a:off x="5087888" y="476672"/>
            <a:ext cx="640871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ความรู้เบื้องต้นเกี่ยวกับระบบสารสนเทศ</a:t>
            </a:r>
          </a:p>
        </p:txBody>
      </p:sp>
    </p:spTree>
    <p:extLst>
      <p:ext uri="{BB962C8B-B14F-4D97-AF65-F5344CB8AC3E}">
        <p14:creationId xmlns:p14="http://schemas.microsoft.com/office/powerpoint/2010/main" val="12075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การนำเข้าของทรัพยากร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การประมวลผลข้อมูลให้เป็นระบบสารสนเทศ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การแสดงผลลัพธ์ของสารสนเทศ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การจัดเก็บทรัพยากรข้อมูล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การควบคุมการปฏิบัติงานของระบบ</a:t>
            </a:r>
          </a:p>
          <a:p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83432" y="1806174"/>
            <a:ext cx="367240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กิจกรรมในระบบสารสนเทศ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2B94984-D4BC-404C-80E6-C5C777057C79}"/>
              </a:ext>
            </a:extLst>
          </p:cNvPr>
          <p:cNvSpPr/>
          <p:nvPr/>
        </p:nvSpPr>
        <p:spPr>
          <a:xfrm>
            <a:off x="5087888" y="476672"/>
            <a:ext cx="640871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ความรู้เบื้องต้นเกี่ยวกับระบบสารสนเทศ</a:t>
            </a:r>
          </a:p>
        </p:txBody>
      </p:sp>
    </p:spTree>
    <p:extLst>
      <p:ext uri="{BB962C8B-B14F-4D97-AF65-F5344CB8AC3E}">
        <p14:creationId xmlns:p14="http://schemas.microsoft.com/office/powerpoint/2010/main" val="416219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อุปกรณ์อินพุต นำมาใช้สำหรับป้อนข้อมูลเข้าสู่ระบบ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อุปกรณ์ประมวลผล นำมาใช้เพื่อการประมวลผลข้อมูล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อุปกรณ์แสดงผล นำมาใช้สำหรับแสดงผลลัพธ์ของสารสนเทศ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อุปกรณ์เก็บข้อมูล นำมาใช้สำหรับบันทึกข้อมูลและสารสนเทศ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อุปกรณ์เครือข่าย นำมาใช้เพื่อการส่งผ่านข้อมูลและสารสนเทศบนระยะทางที่ไกล ๆ ได้</a:t>
            </a:r>
          </a:p>
          <a:p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83432" y="1806174"/>
            <a:ext cx="583264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อุปกรณ์คอมพิวเตอร์สำหรับงานระบบสารสนเทศ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762D7554-0385-47DC-AFDC-D01655D7EDBB}"/>
              </a:ext>
            </a:extLst>
          </p:cNvPr>
          <p:cNvSpPr/>
          <p:nvPr/>
        </p:nvSpPr>
        <p:spPr>
          <a:xfrm>
            <a:off x="5087888" y="476672"/>
            <a:ext cx="640871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ความรู้เบื้องต้นเกี่ยวกับระบบสารสนเทศ</a:t>
            </a:r>
          </a:p>
        </p:txBody>
      </p:sp>
    </p:spTree>
    <p:extLst>
      <p:ext uri="{BB962C8B-B14F-4D97-AF65-F5344CB8AC3E}">
        <p14:creationId xmlns:p14="http://schemas.microsoft.com/office/powerpoint/2010/main" val="165050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913220" y="2644170"/>
            <a:ext cx="103655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เพื่อสนับสนุนกระบวนการธุรกิจ และการปฏิบัติงาน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เพื่อสนับสนุนการตัดสินใจแก่ผู้บริหาร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เพื่อนำมาใช้เป็นกลยุทธ์เชิงความได้เปรียบในเชิงแข่งขันทางธุรกิจ</a:t>
            </a:r>
          </a:p>
          <a:p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983432" y="1806174"/>
            <a:ext cx="5400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บทบาทพื้นฐานของระบบสารสนเทศในธุรกิจ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CF62D7A-D4D1-4E8A-9B56-08FFA54D8873}"/>
              </a:ext>
            </a:extLst>
          </p:cNvPr>
          <p:cNvSpPr/>
          <p:nvPr/>
        </p:nvSpPr>
        <p:spPr>
          <a:xfrm>
            <a:off x="5087888" y="476672"/>
            <a:ext cx="640871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1 ความรู้เบื้องต้นเกี่ยวกับระบบสารสนเทศ</a:t>
            </a:r>
          </a:p>
        </p:txBody>
      </p:sp>
    </p:spTree>
    <p:extLst>
      <p:ext uri="{BB962C8B-B14F-4D97-AF65-F5344CB8AC3E}">
        <p14:creationId xmlns:p14="http://schemas.microsoft.com/office/powerpoint/2010/main" val="39014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4119</TotalTime>
  <Words>671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SP SUAN DUSIT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lab11</dc:creator>
  <cp:lastModifiedBy>Juthawut Chantaramalee</cp:lastModifiedBy>
  <cp:revision>431</cp:revision>
  <dcterms:created xsi:type="dcterms:W3CDTF">2019-02-26T06:37:08Z</dcterms:created>
  <dcterms:modified xsi:type="dcterms:W3CDTF">2020-10-30T08:11:07Z</dcterms:modified>
</cp:coreProperties>
</file>