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34" r:id="rId4"/>
    <p:sldId id="335" r:id="rId5"/>
    <p:sldId id="336" r:id="rId6"/>
    <p:sldId id="337" r:id="rId7"/>
    <p:sldId id="338" r:id="rId8"/>
    <p:sldId id="339" r:id="rId9"/>
    <p:sldId id="285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05/10/63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j_m@ll ♀ ™ ○○○• ♀♂ •« » • ☜☆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041193"/>
            <a:ext cx="2378249" cy="22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672" y="5877272"/>
            <a:ext cx="551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ระบบสารสนเทศเพื่อการจัดการ</a:t>
            </a:r>
            <a:endParaRPr kumimoji="0" lang="en-US" altLang="th-TH" sz="4000" b="1" i="0" u="none" strike="noStrike" cap="none" normalizeH="0" baseline="0" dirty="0">
              <a:ln>
                <a:noFill/>
              </a:ln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24532" y="6340109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3204-2105</a:t>
            </a:r>
          </a:p>
        </p:txBody>
      </p:sp>
      <p:pic>
        <p:nvPicPr>
          <p:cNvPr id="1026" name="Picture 2" descr="MIS Singburi62">
            <a:extLst>
              <a:ext uri="{FF2B5EF4-FFF2-40B4-BE49-F238E27FC236}">
                <a16:creationId xmlns="" xmlns:a16="http://schemas.microsoft.com/office/drawing/2014/main" id="{9CA623B8-3782-4A5D-81D0-5D2833C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3743697" cy="2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FF9339-D00F-49E8-A9C5-D39289D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2" y="3208040"/>
            <a:ext cx="7704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บทที่ </a:t>
            </a:r>
            <a:r>
              <a:rPr kumimoji="0" lang="th-TH" altLang="th-TH" sz="5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  <a:endParaRPr kumimoji="0" lang="en-US" altLang="th-TH" sz="5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415480" y="2636912"/>
            <a:ext cx="10365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เข้าใจบทบาทของระบบสารสนเทศทางธุรกิจที่มีต่อองค์กรในปัจจุบัน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แสดง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ความรู้ในการคัดเลือกระบบสารสนเทศที่เหมาะสม เพื่อนำไปใช้กับส่วนงานที่เกี่ยวข้อง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รู้จักนำระบบสารสนเทศทางธุรกิจมาประยุกต์ใช้เพื่อสร้างมูลค่าเพิ่มให้กับสินค้าและบริการ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1415480" y="1700808"/>
            <a:ext cx="3600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จุดประสงค์เชิงพฤติกรรม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=""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381642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ระบบสารสนเทศทางธุรกิจ</a:t>
            </a:r>
            <a:endParaRPr lang="th-TH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1343472" y="2448470"/>
            <a:ext cx="1036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เกี่ยวข้องกับระบบสารสนเทศที่นำมาใช้ตามบทบาทหน้าที่ทางธุรกิจหรือนำมาใช้ตามฟังก์ชันการทำงานทางธุรกิจ ประกอบด้วย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  <p:sp>
        <p:nvSpPr>
          <p:cNvPr id="13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1347065" y="3522893"/>
            <a:ext cx="10365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ระบบสารสนเทศทางการบัญชี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 ระบบ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สารสนเทศ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ทางการเงิน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. ระบบ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สารสนเทศทาง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การการผลิต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ระบบสารสนเทศ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ทางการตลาด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 ระบบ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สารสนเทศด้านการจัดการทรัพยากรมนุษย์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41764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ระบบสารสนเทศทางการบัญชี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911424" y="2448470"/>
            <a:ext cx="5079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นำมาใช้สำหรับตรวจสอบธุรกรรมใด ๆ ที่เกี่ยวข้องกับการเงินของบริษัท ไม่ว่าจะเป็นรายจ่ายทั่วไป เงินเดือนพนักงาน และผลกำไรที่ได้จากการขายสินค้า ส่วนบัญชีต้นทุนก็ตรวจสอบต้นทุนแรงงาน วัตถุดิบ และการซื้อบริการต่าง ๆ เพื่อนำไปสู่การจัดงบประมาณรายได้และการควบคุมรายจ่าย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50" y="2444861"/>
            <a:ext cx="6009506" cy="35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381642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ระบบสารสนเทศทางการเงิน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911424" y="2448470"/>
            <a:ext cx="5079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ำมาใช้จัดการทางการเงินขององค์กรให้เป็นไปอย่างมีประสิทธิภาพซึ่งเกี่ยวข้องกับการควบคุมและการจัดการทรัพย์สินขององค์กร และการวิเคราะห์การลงทุน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50" y="2148681"/>
            <a:ext cx="5916693" cy="329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439248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ระบบสารสนเทศทางการการผลิต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911424" y="2448470"/>
            <a:ext cx="5079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นำมาใช้ออกแบบผลิตภัณฑ์ สร้างต้นแบบเพื่อนำไปสู่การผลิตจริง เพื่อช่วยลดระยะเวลาการผลิต ทำให้ผลิตสิ้นค้าได้ตรงความต้องการและทันเวลา ช่วยวางแผนทรัพยากรทางการผลิต การตรวจสอบและควบคุม การจัดส่งสินค้า และมีส่วนสำคัญในการลดต้นทุนการผลิต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052" y="2303027"/>
            <a:ext cx="5976664" cy="3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Marketing Information System? definition and meaning - Business  Jar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905297"/>
            <a:ext cx="5793234" cy="41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439248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ระบบสารสนเทศทางการตลาด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911424" y="2448470"/>
            <a:ext cx="5079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นำมาใช้เพื่อเพิ่มขีดความสามารถทางภารกิจหลัก ๆ ของการตลาดให้มีประสิทธิภาพสูงขึ้นได้ ทั้งยังเกี่ยวข้องกับ การวิจัยตลาด การกำหนดกลุ่มเป้าหมาย การขายอัตโนมัติ และการบริการลูกค้า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4502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015" y="2708920"/>
            <a:ext cx="5266179" cy="2829956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1424" y="1462571"/>
            <a:ext cx="65527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ระบบ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สารสนเทศด้านการจัดการทรัพยากรมนุษย์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8EA8418-D2F4-4352-902D-6DBE495B2637}"/>
              </a:ext>
            </a:extLst>
          </p:cNvPr>
          <p:cNvSpPr/>
          <p:nvPr/>
        </p:nvSpPr>
        <p:spPr>
          <a:xfrm>
            <a:off x="911424" y="2448470"/>
            <a:ext cx="5832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นำมาใช้จัดการทรัพยากรบุคคลในองค์กรให้เกิดประสิทธิภาพและเกิดประสิทธิผลสูงสุดซึ่งเกี่ยวข้องกับ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1. การจัดการข้อมูลประวัติพนักงาน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2 การเลื่อนตำแหน่งและการสรรหาพนักงานใหม่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3. การฝึกอบรม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4. การประเมิลผล</a:t>
            </a:r>
          </a:p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2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     5. การจัดการค่าตอบแทนและเงินช่วยเหลือ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สี่เหลี่ยมผืนผ้า 6">
            <a:extLst>
              <a:ext uri="{FF2B5EF4-FFF2-40B4-BE49-F238E27FC236}">
                <a16:creationId xmlns="" xmlns:a16="http://schemas.microsoft.com/office/drawing/2014/main" id="{2B487FBB-C088-429E-9DBA-3CF292E3137E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รูปภาพ 7">
            <a:extLst>
              <a:ext uri="{FF2B5EF4-FFF2-40B4-BE49-F238E27FC236}">
                <a16:creationId xmlns="" xmlns:a16="http://schemas.microsoft.com/office/drawing/2014/main" id="{6AB26BF8-E272-444A-AAB3-C8BBCA3E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7892"/>
            <a:ext cx="692570" cy="389686"/>
          </a:xfrm>
          <a:prstGeom prst="rect">
            <a:avLst/>
          </a:prstGeom>
        </p:spPr>
      </p:pic>
      <p:sp>
        <p:nvSpPr>
          <p:cNvPr id="11" name="สี่เหลี่ยมผืนผ้า 8">
            <a:extLst>
              <a:ext uri="{FF2B5EF4-FFF2-40B4-BE49-F238E27FC236}">
                <a16:creationId xmlns="" xmlns:a16="http://schemas.microsoft.com/office/drawing/2014/main" id="{0D200A20-B315-4BF6-BAA8-0FCE294F4126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6744072" y="476672"/>
            <a:ext cx="475252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</a:t>
            </a:r>
            <a:r>
              <a:rPr kumimoji="0" lang="th-TH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  <a:r>
              <a:rPr kumimoji="0" lang="en-US" altLang="th-TH" sz="40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ระบบสารสนเทศทางธุรกิจ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0458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=""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E2337921-33C3-4DBD-89BA-748C8A0F811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F22854D6-8D88-40BD-942B-3921BCCF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511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Cordia New</vt:lpstr>
      <vt:lpstr>SP SUAN DUSIT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User</cp:lastModifiedBy>
  <cp:revision>310</cp:revision>
  <dcterms:created xsi:type="dcterms:W3CDTF">2019-02-26T06:37:08Z</dcterms:created>
  <dcterms:modified xsi:type="dcterms:W3CDTF">2020-10-05T06:28:46Z</dcterms:modified>
</cp:coreProperties>
</file>