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4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477" r:id="rId3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3" autoAdjust="0"/>
    <p:restoredTop sz="89244" autoAdjust="0"/>
  </p:normalViewPr>
  <p:slideViewPr>
    <p:cSldViewPr snapToGrid="0">
      <p:cViewPr varScale="1">
        <p:scale>
          <a:sx n="87" d="100"/>
          <a:sy n="87" d="100"/>
        </p:scale>
        <p:origin x="10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6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07198-9FBE-45B6-A847-7AA3EDD20440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ED2F2CC-4213-4F38-8502-8CCF8CAE3919}">
      <dgm:prSet phldrT="[ข้อความ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1.Preliminary Investigation </a:t>
          </a:r>
          <a:endParaRPr lang="th-TH"/>
        </a:p>
      </dgm:t>
    </dgm:pt>
    <dgm:pt modelId="{7C0295CA-B8D3-4F34-8193-7C0FABB96B77}" type="parTrans" cxnId="{26513866-39AE-4917-8561-E98E4400B45F}">
      <dgm:prSet/>
      <dgm:spPr/>
      <dgm:t>
        <a:bodyPr/>
        <a:lstStyle/>
        <a:p>
          <a:endParaRPr lang="th-TH"/>
        </a:p>
      </dgm:t>
    </dgm:pt>
    <dgm:pt modelId="{50AAF5D1-78F7-4547-9D9C-D414673945AA}" type="sibTrans" cxnId="{26513866-39AE-4917-8561-E98E4400B45F}">
      <dgm:prSet/>
      <dgm:spPr/>
      <dgm:t>
        <a:bodyPr/>
        <a:lstStyle/>
        <a:p>
          <a:pPr>
            <a:lnSpc>
              <a:spcPct val="100000"/>
            </a:lnSpc>
          </a:pPr>
          <a:endParaRPr lang="th-TH"/>
        </a:p>
      </dgm:t>
    </dgm:pt>
    <dgm:pt modelId="{DA3EF32D-1422-4D11-91D0-05C958372818}">
      <dgm:prSet phldrT="[ข้อความ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2.System survey </a:t>
          </a:r>
          <a:endParaRPr lang="th-TH"/>
        </a:p>
      </dgm:t>
    </dgm:pt>
    <dgm:pt modelId="{94E52483-338E-4268-9028-2F852894BEDB}" type="parTrans" cxnId="{811555AA-7907-43EC-A0D3-A80DF5136C1C}">
      <dgm:prSet/>
      <dgm:spPr/>
      <dgm:t>
        <a:bodyPr/>
        <a:lstStyle/>
        <a:p>
          <a:endParaRPr lang="th-TH"/>
        </a:p>
      </dgm:t>
    </dgm:pt>
    <dgm:pt modelId="{3D782F0B-CC06-433D-B1EF-8B9325BF1EF1}" type="sibTrans" cxnId="{811555AA-7907-43EC-A0D3-A80DF5136C1C}">
      <dgm:prSet/>
      <dgm:spPr/>
      <dgm:t>
        <a:bodyPr/>
        <a:lstStyle/>
        <a:p>
          <a:pPr>
            <a:lnSpc>
              <a:spcPct val="100000"/>
            </a:lnSpc>
          </a:pPr>
          <a:endParaRPr lang="th-TH"/>
        </a:p>
      </dgm:t>
    </dgm:pt>
    <dgm:pt modelId="{35C78359-4E44-4891-A053-F5F26824228D}">
      <dgm:prSet phldrT="[ข้อความ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3.Determination of user requirements</a:t>
          </a:r>
          <a:endParaRPr lang="th-TH"/>
        </a:p>
      </dgm:t>
    </dgm:pt>
    <dgm:pt modelId="{8C8F0C55-7C62-4181-A332-365D4FE1FF25}" type="parTrans" cxnId="{C9F57222-F01B-4EFB-88B3-059737E8E356}">
      <dgm:prSet/>
      <dgm:spPr/>
      <dgm:t>
        <a:bodyPr/>
        <a:lstStyle/>
        <a:p>
          <a:endParaRPr lang="th-TH"/>
        </a:p>
      </dgm:t>
    </dgm:pt>
    <dgm:pt modelId="{12297509-45A5-4128-AFFF-E2D557AB1827}" type="sibTrans" cxnId="{C9F57222-F01B-4EFB-88B3-059737E8E356}">
      <dgm:prSet/>
      <dgm:spPr/>
      <dgm:t>
        <a:bodyPr/>
        <a:lstStyle/>
        <a:p>
          <a:pPr>
            <a:lnSpc>
              <a:spcPct val="100000"/>
            </a:lnSpc>
          </a:pPr>
          <a:endParaRPr lang="th-TH"/>
        </a:p>
      </dgm:t>
    </dgm:pt>
    <dgm:pt modelId="{4E711CC2-5547-4873-BD5A-0C5CDCCDD6AA}">
      <dgm:prSet phldrT="[ข้อความ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4.Analysis of the system survey </a:t>
          </a:r>
          <a:endParaRPr lang="th-TH"/>
        </a:p>
      </dgm:t>
    </dgm:pt>
    <dgm:pt modelId="{F48CEB01-28D6-428E-A50A-A20600932C50}" type="parTrans" cxnId="{A32E3582-A7D8-4B88-A18A-5308AF34A45D}">
      <dgm:prSet/>
      <dgm:spPr/>
      <dgm:t>
        <a:bodyPr/>
        <a:lstStyle/>
        <a:p>
          <a:endParaRPr lang="th-TH"/>
        </a:p>
      </dgm:t>
    </dgm:pt>
    <dgm:pt modelId="{AA16B471-37DA-4751-97A9-C2E46B8BF9BC}" type="sibTrans" cxnId="{A32E3582-A7D8-4B88-A18A-5308AF34A45D}">
      <dgm:prSet/>
      <dgm:spPr/>
      <dgm:t>
        <a:bodyPr/>
        <a:lstStyle/>
        <a:p>
          <a:pPr>
            <a:lnSpc>
              <a:spcPct val="100000"/>
            </a:lnSpc>
          </a:pPr>
          <a:endParaRPr lang="th-TH"/>
        </a:p>
      </dgm:t>
    </dgm:pt>
    <dgm:pt modelId="{0DF18457-6ECD-4ACD-A8BE-F15D1AFB7143}">
      <dgm:prSet phldrT="[ข้อความ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5.Systems analysis report </a:t>
          </a:r>
          <a:endParaRPr lang="th-TH"/>
        </a:p>
      </dgm:t>
    </dgm:pt>
    <dgm:pt modelId="{562FD523-D4B9-443C-9528-28EE426AA64F}" type="parTrans" cxnId="{4657E57D-3494-4069-A6A4-53E1DF5DF54A}">
      <dgm:prSet/>
      <dgm:spPr/>
      <dgm:t>
        <a:bodyPr/>
        <a:lstStyle/>
        <a:p>
          <a:endParaRPr lang="th-TH"/>
        </a:p>
      </dgm:t>
    </dgm:pt>
    <dgm:pt modelId="{7D1F25BE-A8EB-4116-B8AE-0635428B9C13}" type="sibTrans" cxnId="{4657E57D-3494-4069-A6A4-53E1DF5DF54A}">
      <dgm:prSet/>
      <dgm:spPr/>
      <dgm:t>
        <a:bodyPr/>
        <a:lstStyle/>
        <a:p>
          <a:endParaRPr lang="th-TH"/>
        </a:p>
      </dgm:t>
    </dgm:pt>
    <dgm:pt modelId="{F750F0D1-D73D-4822-8F74-BCC122855419}" type="pres">
      <dgm:prSet presAssocID="{39A07198-9FBE-45B6-A847-7AA3EDD20440}" presName="root" presStyleCnt="0">
        <dgm:presLayoutVars>
          <dgm:dir/>
          <dgm:resizeHandles val="exact"/>
        </dgm:presLayoutVars>
      </dgm:prSet>
      <dgm:spPr/>
    </dgm:pt>
    <dgm:pt modelId="{1458E780-909E-4D19-A82E-5A4BB71F1F34}" type="pres">
      <dgm:prSet presAssocID="{7ED2F2CC-4213-4F38-8502-8CCF8CAE3919}" presName="compNode" presStyleCnt="0"/>
      <dgm:spPr/>
    </dgm:pt>
    <dgm:pt modelId="{75F0BA96-B9E2-40FD-BD12-B22A4EB3FB21}" type="pres">
      <dgm:prSet presAssocID="{7ED2F2CC-4213-4F38-8502-8CCF8CAE3919}" presName="iconBgRect" presStyleLbl="bgShp" presStyleIdx="0" presStyleCnt="5"/>
      <dgm:spPr/>
    </dgm:pt>
    <dgm:pt modelId="{1FCE93C9-8AF6-4163-82EA-2AF253211263}" type="pres">
      <dgm:prSet presAssocID="{7ED2F2CC-4213-4F38-8502-8CCF8CAE391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254FB66-CB51-4DFD-A71F-B43E1A5C57B1}" type="pres">
      <dgm:prSet presAssocID="{7ED2F2CC-4213-4F38-8502-8CCF8CAE3919}" presName="spaceRect" presStyleCnt="0"/>
      <dgm:spPr/>
    </dgm:pt>
    <dgm:pt modelId="{075F8D4B-5EAA-4303-861C-C6A9DD51EF17}" type="pres">
      <dgm:prSet presAssocID="{7ED2F2CC-4213-4F38-8502-8CCF8CAE3919}" presName="textRect" presStyleLbl="revTx" presStyleIdx="0" presStyleCnt="5">
        <dgm:presLayoutVars>
          <dgm:chMax val="1"/>
          <dgm:chPref val="1"/>
        </dgm:presLayoutVars>
      </dgm:prSet>
      <dgm:spPr/>
    </dgm:pt>
    <dgm:pt modelId="{66C3C46B-69AA-4B8E-80ED-0968E48F2FEB}" type="pres">
      <dgm:prSet presAssocID="{50AAF5D1-78F7-4547-9D9C-D414673945AA}" presName="sibTrans" presStyleCnt="0"/>
      <dgm:spPr/>
    </dgm:pt>
    <dgm:pt modelId="{70C62599-DAD6-473D-9614-C67EF65FF657}" type="pres">
      <dgm:prSet presAssocID="{DA3EF32D-1422-4D11-91D0-05C958372818}" presName="compNode" presStyleCnt="0"/>
      <dgm:spPr/>
    </dgm:pt>
    <dgm:pt modelId="{75B9B617-DBE6-4AC8-9E4D-765C8382F14F}" type="pres">
      <dgm:prSet presAssocID="{DA3EF32D-1422-4D11-91D0-05C958372818}" presName="iconBgRect" presStyleLbl="bgShp" presStyleIdx="1" presStyleCnt="5"/>
      <dgm:spPr/>
    </dgm:pt>
    <dgm:pt modelId="{81617C0B-82E7-43D5-AAE9-831FC7E06D12}" type="pres">
      <dgm:prSet presAssocID="{DA3EF32D-1422-4D11-91D0-05C95837281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C0F21F5-F57A-47AC-A8C1-3EA66E563137}" type="pres">
      <dgm:prSet presAssocID="{DA3EF32D-1422-4D11-91D0-05C958372818}" presName="spaceRect" presStyleCnt="0"/>
      <dgm:spPr/>
    </dgm:pt>
    <dgm:pt modelId="{C32F67B7-FF57-447B-B376-9354886E9E82}" type="pres">
      <dgm:prSet presAssocID="{DA3EF32D-1422-4D11-91D0-05C958372818}" presName="textRect" presStyleLbl="revTx" presStyleIdx="1" presStyleCnt="5">
        <dgm:presLayoutVars>
          <dgm:chMax val="1"/>
          <dgm:chPref val="1"/>
        </dgm:presLayoutVars>
      </dgm:prSet>
      <dgm:spPr/>
    </dgm:pt>
    <dgm:pt modelId="{B97FD617-0765-4DCD-9C63-E6A462F3CE39}" type="pres">
      <dgm:prSet presAssocID="{3D782F0B-CC06-433D-B1EF-8B9325BF1EF1}" presName="sibTrans" presStyleCnt="0"/>
      <dgm:spPr/>
    </dgm:pt>
    <dgm:pt modelId="{BBE5BE00-3F67-42CF-9F9E-10368A471864}" type="pres">
      <dgm:prSet presAssocID="{35C78359-4E44-4891-A053-F5F26824228D}" presName="compNode" presStyleCnt="0"/>
      <dgm:spPr/>
    </dgm:pt>
    <dgm:pt modelId="{C2E82D24-F63B-4052-99E7-7C3FEB4F62FF}" type="pres">
      <dgm:prSet presAssocID="{35C78359-4E44-4891-A053-F5F26824228D}" presName="iconBgRect" presStyleLbl="bgShp" presStyleIdx="2" presStyleCnt="5"/>
      <dgm:spPr/>
    </dgm:pt>
    <dgm:pt modelId="{EA6C86D3-91A7-4A27-B942-3DF83A54F168}" type="pres">
      <dgm:prSet presAssocID="{35C78359-4E44-4891-A053-F5F26824228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3FE7310-E357-4644-A9B1-647934F5A89C}" type="pres">
      <dgm:prSet presAssocID="{35C78359-4E44-4891-A053-F5F26824228D}" presName="spaceRect" presStyleCnt="0"/>
      <dgm:spPr/>
    </dgm:pt>
    <dgm:pt modelId="{5935FE05-80D5-4346-9F84-C76514F183FD}" type="pres">
      <dgm:prSet presAssocID="{35C78359-4E44-4891-A053-F5F26824228D}" presName="textRect" presStyleLbl="revTx" presStyleIdx="2" presStyleCnt="5">
        <dgm:presLayoutVars>
          <dgm:chMax val="1"/>
          <dgm:chPref val="1"/>
        </dgm:presLayoutVars>
      </dgm:prSet>
      <dgm:spPr/>
    </dgm:pt>
    <dgm:pt modelId="{1A335F1D-BB7E-4C7D-9C84-06BD05F0D635}" type="pres">
      <dgm:prSet presAssocID="{12297509-45A5-4128-AFFF-E2D557AB1827}" presName="sibTrans" presStyleCnt="0"/>
      <dgm:spPr/>
    </dgm:pt>
    <dgm:pt modelId="{CBB620AD-AB2E-42AF-900F-33CA3F3E1C4B}" type="pres">
      <dgm:prSet presAssocID="{4E711CC2-5547-4873-BD5A-0C5CDCCDD6AA}" presName="compNode" presStyleCnt="0"/>
      <dgm:spPr/>
    </dgm:pt>
    <dgm:pt modelId="{A7D40272-ED26-42F9-8723-5CCEDBBD5320}" type="pres">
      <dgm:prSet presAssocID="{4E711CC2-5547-4873-BD5A-0C5CDCCDD6AA}" presName="iconBgRect" presStyleLbl="bgShp" presStyleIdx="3" presStyleCnt="5"/>
      <dgm:spPr/>
    </dgm:pt>
    <dgm:pt modelId="{AE2B19DF-F01F-4676-9FD1-F66369BD7428}" type="pres">
      <dgm:prSet presAssocID="{4E711CC2-5547-4873-BD5A-0C5CDCCDD6A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e chart"/>
        </a:ext>
      </dgm:extLst>
    </dgm:pt>
    <dgm:pt modelId="{B6E407E2-B5DE-4AA2-A1F9-9FC8062BC2F4}" type="pres">
      <dgm:prSet presAssocID="{4E711CC2-5547-4873-BD5A-0C5CDCCDD6AA}" presName="spaceRect" presStyleCnt="0"/>
      <dgm:spPr/>
    </dgm:pt>
    <dgm:pt modelId="{6100F3F9-616E-4354-B9C2-4E9D944C6127}" type="pres">
      <dgm:prSet presAssocID="{4E711CC2-5547-4873-BD5A-0C5CDCCDD6AA}" presName="textRect" presStyleLbl="revTx" presStyleIdx="3" presStyleCnt="5">
        <dgm:presLayoutVars>
          <dgm:chMax val="1"/>
          <dgm:chPref val="1"/>
        </dgm:presLayoutVars>
      </dgm:prSet>
      <dgm:spPr/>
    </dgm:pt>
    <dgm:pt modelId="{CB17BFEF-6D42-4827-8ECF-A17C1F9A8120}" type="pres">
      <dgm:prSet presAssocID="{AA16B471-37DA-4751-97A9-C2E46B8BF9BC}" presName="sibTrans" presStyleCnt="0"/>
      <dgm:spPr/>
    </dgm:pt>
    <dgm:pt modelId="{02C40A17-0D5B-4EDC-8C30-03B8A8CCAD51}" type="pres">
      <dgm:prSet presAssocID="{0DF18457-6ECD-4ACD-A8BE-F15D1AFB7143}" presName="compNode" presStyleCnt="0"/>
      <dgm:spPr/>
    </dgm:pt>
    <dgm:pt modelId="{EC4FDD3A-F22E-4113-AAC6-E4827A7D7967}" type="pres">
      <dgm:prSet presAssocID="{0DF18457-6ECD-4ACD-A8BE-F15D1AFB7143}" presName="iconBgRect" presStyleLbl="bgShp" presStyleIdx="4" presStyleCnt="5"/>
      <dgm:spPr/>
    </dgm:pt>
    <dgm:pt modelId="{2D9F4343-6C5D-4BA8-8DDB-A9AB88F7313C}" type="pres">
      <dgm:prSet presAssocID="{0DF18457-6ECD-4ACD-A8BE-F15D1AFB714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FD89DD3-CA05-424E-A7B2-6F8C33412E8E}" type="pres">
      <dgm:prSet presAssocID="{0DF18457-6ECD-4ACD-A8BE-F15D1AFB7143}" presName="spaceRect" presStyleCnt="0"/>
      <dgm:spPr/>
    </dgm:pt>
    <dgm:pt modelId="{B0C1E110-9A76-48A8-84EF-6022C6B2DCF1}" type="pres">
      <dgm:prSet presAssocID="{0DF18457-6ECD-4ACD-A8BE-F15D1AFB714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9F57222-F01B-4EFB-88B3-059737E8E356}" srcId="{39A07198-9FBE-45B6-A847-7AA3EDD20440}" destId="{35C78359-4E44-4891-A053-F5F26824228D}" srcOrd="2" destOrd="0" parTransId="{8C8F0C55-7C62-4181-A332-365D4FE1FF25}" sibTransId="{12297509-45A5-4128-AFFF-E2D557AB1827}"/>
    <dgm:cxn modelId="{E499FE26-C9E0-4072-95CC-EC74458B052F}" type="presOf" srcId="{DA3EF32D-1422-4D11-91D0-05C958372818}" destId="{C32F67B7-FF57-447B-B376-9354886E9E82}" srcOrd="0" destOrd="0" presId="urn:microsoft.com/office/officeart/2018/5/layout/IconCircleLabelList"/>
    <dgm:cxn modelId="{26513866-39AE-4917-8561-E98E4400B45F}" srcId="{39A07198-9FBE-45B6-A847-7AA3EDD20440}" destId="{7ED2F2CC-4213-4F38-8502-8CCF8CAE3919}" srcOrd="0" destOrd="0" parTransId="{7C0295CA-B8D3-4F34-8193-7C0FABB96B77}" sibTransId="{50AAF5D1-78F7-4547-9D9C-D414673945AA}"/>
    <dgm:cxn modelId="{A696C94A-675D-4D74-9A5A-5A3D2B426E84}" type="presOf" srcId="{0DF18457-6ECD-4ACD-A8BE-F15D1AFB7143}" destId="{B0C1E110-9A76-48A8-84EF-6022C6B2DCF1}" srcOrd="0" destOrd="0" presId="urn:microsoft.com/office/officeart/2018/5/layout/IconCircleLabelList"/>
    <dgm:cxn modelId="{B431574C-241D-4CFA-A95B-3E138A28F292}" type="presOf" srcId="{7ED2F2CC-4213-4F38-8502-8CCF8CAE3919}" destId="{075F8D4B-5EAA-4303-861C-C6A9DD51EF17}" srcOrd="0" destOrd="0" presId="urn:microsoft.com/office/officeart/2018/5/layout/IconCircleLabelList"/>
    <dgm:cxn modelId="{4657E57D-3494-4069-A6A4-53E1DF5DF54A}" srcId="{39A07198-9FBE-45B6-A847-7AA3EDD20440}" destId="{0DF18457-6ECD-4ACD-A8BE-F15D1AFB7143}" srcOrd="4" destOrd="0" parTransId="{562FD523-D4B9-443C-9528-28EE426AA64F}" sibTransId="{7D1F25BE-A8EB-4116-B8AE-0635428B9C13}"/>
    <dgm:cxn modelId="{A32E3582-A7D8-4B88-A18A-5308AF34A45D}" srcId="{39A07198-9FBE-45B6-A847-7AA3EDD20440}" destId="{4E711CC2-5547-4873-BD5A-0C5CDCCDD6AA}" srcOrd="3" destOrd="0" parTransId="{F48CEB01-28D6-428E-A50A-A20600932C50}" sibTransId="{AA16B471-37DA-4751-97A9-C2E46B8BF9BC}"/>
    <dgm:cxn modelId="{811555AA-7907-43EC-A0D3-A80DF5136C1C}" srcId="{39A07198-9FBE-45B6-A847-7AA3EDD20440}" destId="{DA3EF32D-1422-4D11-91D0-05C958372818}" srcOrd="1" destOrd="0" parTransId="{94E52483-338E-4268-9028-2F852894BEDB}" sibTransId="{3D782F0B-CC06-433D-B1EF-8B9325BF1EF1}"/>
    <dgm:cxn modelId="{3C5783AC-287C-42AA-BFCC-A541A902870C}" type="presOf" srcId="{39A07198-9FBE-45B6-A847-7AA3EDD20440}" destId="{F750F0D1-D73D-4822-8F74-BCC122855419}" srcOrd="0" destOrd="0" presId="urn:microsoft.com/office/officeart/2018/5/layout/IconCircleLabelList"/>
    <dgm:cxn modelId="{628C32AF-6E46-480F-B911-0EEA8949E3FC}" type="presOf" srcId="{4E711CC2-5547-4873-BD5A-0C5CDCCDD6AA}" destId="{6100F3F9-616E-4354-B9C2-4E9D944C6127}" srcOrd="0" destOrd="0" presId="urn:microsoft.com/office/officeart/2018/5/layout/IconCircleLabelList"/>
    <dgm:cxn modelId="{562B6FFA-9D78-4014-AFB2-D06D3EF104DF}" type="presOf" srcId="{35C78359-4E44-4891-A053-F5F26824228D}" destId="{5935FE05-80D5-4346-9F84-C76514F183FD}" srcOrd="0" destOrd="0" presId="urn:microsoft.com/office/officeart/2018/5/layout/IconCircleLabelList"/>
    <dgm:cxn modelId="{DDEDE18C-CF80-43AB-B1FB-A091CF8D6A48}" type="presParOf" srcId="{F750F0D1-D73D-4822-8F74-BCC122855419}" destId="{1458E780-909E-4D19-A82E-5A4BB71F1F34}" srcOrd="0" destOrd="0" presId="urn:microsoft.com/office/officeart/2018/5/layout/IconCircleLabelList"/>
    <dgm:cxn modelId="{0E8C634B-27AF-46F2-9532-9443ED998992}" type="presParOf" srcId="{1458E780-909E-4D19-A82E-5A4BB71F1F34}" destId="{75F0BA96-B9E2-40FD-BD12-B22A4EB3FB21}" srcOrd="0" destOrd="0" presId="urn:microsoft.com/office/officeart/2018/5/layout/IconCircleLabelList"/>
    <dgm:cxn modelId="{0346C2AD-6F82-4D07-976C-708B15755680}" type="presParOf" srcId="{1458E780-909E-4D19-A82E-5A4BB71F1F34}" destId="{1FCE93C9-8AF6-4163-82EA-2AF253211263}" srcOrd="1" destOrd="0" presId="urn:microsoft.com/office/officeart/2018/5/layout/IconCircleLabelList"/>
    <dgm:cxn modelId="{A1495956-5943-43D1-B934-1756399A87DF}" type="presParOf" srcId="{1458E780-909E-4D19-A82E-5A4BB71F1F34}" destId="{5254FB66-CB51-4DFD-A71F-B43E1A5C57B1}" srcOrd="2" destOrd="0" presId="urn:microsoft.com/office/officeart/2018/5/layout/IconCircleLabelList"/>
    <dgm:cxn modelId="{2526DC54-EE2E-4D87-A460-84485B1B409A}" type="presParOf" srcId="{1458E780-909E-4D19-A82E-5A4BB71F1F34}" destId="{075F8D4B-5EAA-4303-861C-C6A9DD51EF17}" srcOrd="3" destOrd="0" presId="urn:microsoft.com/office/officeart/2018/5/layout/IconCircleLabelList"/>
    <dgm:cxn modelId="{12FEF4CF-0543-45EB-8E9F-A4445547E521}" type="presParOf" srcId="{F750F0D1-D73D-4822-8F74-BCC122855419}" destId="{66C3C46B-69AA-4B8E-80ED-0968E48F2FEB}" srcOrd="1" destOrd="0" presId="urn:microsoft.com/office/officeart/2018/5/layout/IconCircleLabelList"/>
    <dgm:cxn modelId="{B1266A1F-988D-47EB-8DCE-BC72335702D6}" type="presParOf" srcId="{F750F0D1-D73D-4822-8F74-BCC122855419}" destId="{70C62599-DAD6-473D-9614-C67EF65FF657}" srcOrd="2" destOrd="0" presId="urn:microsoft.com/office/officeart/2018/5/layout/IconCircleLabelList"/>
    <dgm:cxn modelId="{ACFC5A11-489F-4BF3-865F-74B769BE4286}" type="presParOf" srcId="{70C62599-DAD6-473D-9614-C67EF65FF657}" destId="{75B9B617-DBE6-4AC8-9E4D-765C8382F14F}" srcOrd="0" destOrd="0" presId="urn:microsoft.com/office/officeart/2018/5/layout/IconCircleLabelList"/>
    <dgm:cxn modelId="{84D68C31-1AC8-450B-8AB1-6A5E2CC9E86B}" type="presParOf" srcId="{70C62599-DAD6-473D-9614-C67EF65FF657}" destId="{81617C0B-82E7-43D5-AAE9-831FC7E06D12}" srcOrd="1" destOrd="0" presId="urn:microsoft.com/office/officeart/2018/5/layout/IconCircleLabelList"/>
    <dgm:cxn modelId="{F6DCC2A0-03A0-43CA-AD29-C7EAB1F5820A}" type="presParOf" srcId="{70C62599-DAD6-473D-9614-C67EF65FF657}" destId="{EC0F21F5-F57A-47AC-A8C1-3EA66E563137}" srcOrd="2" destOrd="0" presId="urn:microsoft.com/office/officeart/2018/5/layout/IconCircleLabelList"/>
    <dgm:cxn modelId="{0B15E3FD-2F63-4218-B87E-0671663857BA}" type="presParOf" srcId="{70C62599-DAD6-473D-9614-C67EF65FF657}" destId="{C32F67B7-FF57-447B-B376-9354886E9E82}" srcOrd="3" destOrd="0" presId="urn:microsoft.com/office/officeart/2018/5/layout/IconCircleLabelList"/>
    <dgm:cxn modelId="{2290B2D9-AC2E-4A77-A747-E22BA1483039}" type="presParOf" srcId="{F750F0D1-D73D-4822-8F74-BCC122855419}" destId="{B97FD617-0765-4DCD-9C63-E6A462F3CE39}" srcOrd="3" destOrd="0" presId="urn:microsoft.com/office/officeart/2018/5/layout/IconCircleLabelList"/>
    <dgm:cxn modelId="{66FBE2BF-A3BD-4A65-883A-9ABEE4F51026}" type="presParOf" srcId="{F750F0D1-D73D-4822-8F74-BCC122855419}" destId="{BBE5BE00-3F67-42CF-9F9E-10368A471864}" srcOrd="4" destOrd="0" presId="urn:microsoft.com/office/officeart/2018/5/layout/IconCircleLabelList"/>
    <dgm:cxn modelId="{5502E30E-74A7-4307-AE39-B02B30DDE374}" type="presParOf" srcId="{BBE5BE00-3F67-42CF-9F9E-10368A471864}" destId="{C2E82D24-F63B-4052-99E7-7C3FEB4F62FF}" srcOrd="0" destOrd="0" presId="urn:microsoft.com/office/officeart/2018/5/layout/IconCircleLabelList"/>
    <dgm:cxn modelId="{8DAED312-EA79-43A8-A9CF-1B2F67C80443}" type="presParOf" srcId="{BBE5BE00-3F67-42CF-9F9E-10368A471864}" destId="{EA6C86D3-91A7-4A27-B942-3DF83A54F168}" srcOrd="1" destOrd="0" presId="urn:microsoft.com/office/officeart/2018/5/layout/IconCircleLabelList"/>
    <dgm:cxn modelId="{D77F056C-A7AB-451C-8032-40AB75FA6BF4}" type="presParOf" srcId="{BBE5BE00-3F67-42CF-9F9E-10368A471864}" destId="{B3FE7310-E357-4644-A9B1-647934F5A89C}" srcOrd="2" destOrd="0" presId="urn:microsoft.com/office/officeart/2018/5/layout/IconCircleLabelList"/>
    <dgm:cxn modelId="{932C21C4-D233-4429-B0A1-D4F9B79B04C5}" type="presParOf" srcId="{BBE5BE00-3F67-42CF-9F9E-10368A471864}" destId="{5935FE05-80D5-4346-9F84-C76514F183FD}" srcOrd="3" destOrd="0" presId="urn:microsoft.com/office/officeart/2018/5/layout/IconCircleLabelList"/>
    <dgm:cxn modelId="{A4CC8C95-E505-4045-A83F-09722E15AED9}" type="presParOf" srcId="{F750F0D1-D73D-4822-8F74-BCC122855419}" destId="{1A335F1D-BB7E-4C7D-9C84-06BD05F0D635}" srcOrd="5" destOrd="0" presId="urn:microsoft.com/office/officeart/2018/5/layout/IconCircleLabelList"/>
    <dgm:cxn modelId="{6AE6217C-EA83-4584-9BA8-B2FA7C251B3B}" type="presParOf" srcId="{F750F0D1-D73D-4822-8F74-BCC122855419}" destId="{CBB620AD-AB2E-42AF-900F-33CA3F3E1C4B}" srcOrd="6" destOrd="0" presId="urn:microsoft.com/office/officeart/2018/5/layout/IconCircleLabelList"/>
    <dgm:cxn modelId="{3514FA5D-7799-4841-9721-58CDDAA798E7}" type="presParOf" srcId="{CBB620AD-AB2E-42AF-900F-33CA3F3E1C4B}" destId="{A7D40272-ED26-42F9-8723-5CCEDBBD5320}" srcOrd="0" destOrd="0" presId="urn:microsoft.com/office/officeart/2018/5/layout/IconCircleLabelList"/>
    <dgm:cxn modelId="{8475C797-5AC4-4D0D-A565-640437514FFA}" type="presParOf" srcId="{CBB620AD-AB2E-42AF-900F-33CA3F3E1C4B}" destId="{AE2B19DF-F01F-4676-9FD1-F66369BD7428}" srcOrd="1" destOrd="0" presId="urn:microsoft.com/office/officeart/2018/5/layout/IconCircleLabelList"/>
    <dgm:cxn modelId="{593F3D23-ED57-4A3C-87CC-412FA2ADF6A3}" type="presParOf" srcId="{CBB620AD-AB2E-42AF-900F-33CA3F3E1C4B}" destId="{B6E407E2-B5DE-4AA2-A1F9-9FC8062BC2F4}" srcOrd="2" destOrd="0" presId="urn:microsoft.com/office/officeart/2018/5/layout/IconCircleLabelList"/>
    <dgm:cxn modelId="{F7417156-5213-4CD4-8042-2923F044520C}" type="presParOf" srcId="{CBB620AD-AB2E-42AF-900F-33CA3F3E1C4B}" destId="{6100F3F9-616E-4354-B9C2-4E9D944C6127}" srcOrd="3" destOrd="0" presId="urn:microsoft.com/office/officeart/2018/5/layout/IconCircleLabelList"/>
    <dgm:cxn modelId="{7DAF7047-3DE4-4E53-8CD7-A6FCD7165651}" type="presParOf" srcId="{F750F0D1-D73D-4822-8F74-BCC122855419}" destId="{CB17BFEF-6D42-4827-8ECF-A17C1F9A8120}" srcOrd="7" destOrd="0" presId="urn:microsoft.com/office/officeart/2018/5/layout/IconCircleLabelList"/>
    <dgm:cxn modelId="{6D6A32B4-069F-4F59-B0BB-E0E18BF98210}" type="presParOf" srcId="{F750F0D1-D73D-4822-8F74-BCC122855419}" destId="{02C40A17-0D5B-4EDC-8C30-03B8A8CCAD51}" srcOrd="8" destOrd="0" presId="urn:microsoft.com/office/officeart/2018/5/layout/IconCircleLabelList"/>
    <dgm:cxn modelId="{22F3EB89-96BA-4970-8385-05FFAD2E1F18}" type="presParOf" srcId="{02C40A17-0D5B-4EDC-8C30-03B8A8CCAD51}" destId="{EC4FDD3A-F22E-4113-AAC6-E4827A7D7967}" srcOrd="0" destOrd="0" presId="urn:microsoft.com/office/officeart/2018/5/layout/IconCircleLabelList"/>
    <dgm:cxn modelId="{590C2E97-F97E-431F-A636-DDDD18A4097D}" type="presParOf" srcId="{02C40A17-0D5B-4EDC-8C30-03B8A8CCAD51}" destId="{2D9F4343-6C5D-4BA8-8DDB-A9AB88F7313C}" srcOrd="1" destOrd="0" presId="urn:microsoft.com/office/officeart/2018/5/layout/IconCircleLabelList"/>
    <dgm:cxn modelId="{D6BBB218-BE77-436E-A342-6CDF21F7D5A8}" type="presParOf" srcId="{02C40A17-0D5B-4EDC-8C30-03B8A8CCAD51}" destId="{3FD89DD3-CA05-424E-A7B2-6F8C33412E8E}" srcOrd="2" destOrd="0" presId="urn:microsoft.com/office/officeart/2018/5/layout/IconCircleLabelList"/>
    <dgm:cxn modelId="{546505E4-832A-4099-9F0C-EFEF79FEA280}" type="presParOf" srcId="{02C40A17-0D5B-4EDC-8C30-03B8A8CCAD51}" destId="{B0C1E110-9A76-48A8-84EF-6022C6B2DCF1}" srcOrd="3" destOrd="0" presId="urn:microsoft.com/office/officeart/2018/5/layout/IconCircleLabelList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8F5072-1779-4E16-94A8-23B3BD7EBA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C19FE1C-A354-4CD0-B8EF-B5B9A82CDF51}">
      <dgm:prSet phldrT="[ข้อความ]"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1. การกำหนดปัญหา</a:t>
          </a:r>
        </a:p>
      </dgm:t>
    </dgm:pt>
    <dgm:pt modelId="{50AF5076-F9CE-43D3-B41F-0E004513E720}" type="parTrans" cxnId="{7FAAF988-56C3-4A55-93D9-286388BDFEA5}">
      <dgm:prSet/>
      <dgm:spPr/>
      <dgm:t>
        <a:bodyPr/>
        <a:lstStyle/>
        <a:p>
          <a:endParaRPr lang="th-TH"/>
        </a:p>
      </dgm:t>
    </dgm:pt>
    <dgm:pt modelId="{E07B106D-AD42-49C6-BF9D-0FB3C12B35B0}" type="sibTrans" cxnId="{7FAAF988-56C3-4A55-93D9-286388BDFEA5}">
      <dgm:prSet/>
      <dgm:spPr/>
      <dgm:t>
        <a:bodyPr/>
        <a:lstStyle/>
        <a:p>
          <a:endParaRPr lang="th-TH"/>
        </a:p>
      </dgm:t>
    </dgm:pt>
    <dgm:pt modelId="{BC209A08-E662-4AF6-B7B5-A60C7A62FAD9}">
      <dgm:prSet phldrT="[ข้อความ]"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2. การวิเคราะห์</a:t>
          </a:r>
        </a:p>
      </dgm:t>
    </dgm:pt>
    <dgm:pt modelId="{7F514E2A-75E6-46EE-A908-EAE674982A56}" type="parTrans" cxnId="{BD717FFE-EC8D-409D-ADBA-C923CE3D0F53}">
      <dgm:prSet/>
      <dgm:spPr/>
      <dgm:t>
        <a:bodyPr/>
        <a:lstStyle/>
        <a:p>
          <a:endParaRPr lang="th-TH"/>
        </a:p>
      </dgm:t>
    </dgm:pt>
    <dgm:pt modelId="{6F6CA831-0D93-4525-8F3E-08FEF7147A16}" type="sibTrans" cxnId="{BD717FFE-EC8D-409D-ADBA-C923CE3D0F53}">
      <dgm:prSet/>
      <dgm:spPr/>
      <dgm:t>
        <a:bodyPr/>
        <a:lstStyle/>
        <a:p>
          <a:endParaRPr lang="th-TH"/>
        </a:p>
      </dgm:t>
    </dgm:pt>
    <dgm:pt modelId="{89197A46-7642-49F7-B33C-8A9A72F3B485}">
      <dgm:prSet phldrT="[ข้อความ]"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3. การออกแบบ</a:t>
          </a:r>
        </a:p>
      </dgm:t>
    </dgm:pt>
    <dgm:pt modelId="{4DA0E7BE-7D41-4792-8259-A5CAC103273C}" type="parTrans" cxnId="{AC22D718-73F9-4E59-B022-ECFBA5A6939A}">
      <dgm:prSet/>
      <dgm:spPr/>
      <dgm:t>
        <a:bodyPr/>
        <a:lstStyle/>
        <a:p>
          <a:endParaRPr lang="th-TH"/>
        </a:p>
      </dgm:t>
    </dgm:pt>
    <dgm:pt modelId="{D39AF83C-F234-41BA-AF00-5EF9FCD31FC6}" type="sibTrans" cxnId="{AC22D718-73F9-4E59-B022-ECFBA5A6939A}">
      <dgm:prSet/>
      <dgm:spPr/>
      <dgm:t>
        <a:bodyPr/>
        <a:lstStyle/>
        <a:p>
          <a:endParaRPr lang="th-TH"/>
        </a:p>
      </dgm:t>
    </dgm:pt>
    <dgm:pt modelId="{8AE0B97A-BDE7-4E9F-B4A1-5C5B10BF3374}">
      <dgm:prSet phldrT="[ข้อความ]"/>
      <dgm:spPr/>
      <dgm:t>
        <a:bodyPr/>
        <a:lstStyle/>
        <a:p>
          <a:r>
            <a:rPr lang="th-TH" b="1" dirty="0">
              <a:latin typeface="SP SUAN DUSIT" panose="02000000000000000000" pitchFamily="2" charset="0"/>
              <a:cs typeface="SP SUAN DUSIT" panose="02000000000000000000" pitchFamily="2" charset="0"/>
            </a:rPr>
            <a:t>4. การพัฒนา</a:t>
          </a:r>
        </a:p>
      </dgm:t>
    </dgm:pt>
    <dgm:pt modelId="{CCBF7748-E4C3-491B-82EC-20DC0B304CD3}" type="parTrans" cxnId="{93E0AFE7-FE9F-4D5C-8BBA-ED51BCDA4610}">
      <dgm:prSet/>
      <dgm:spPr/>
      <dgm:t>
        <a:bodyPr/>
        <a:lstStyle/>
        <a:p>
          <a:endParaRPr lang="th-TH"/>
        </a:p>
      </dgm:t>
    </dgm:pt>
    <dgm:pt modelId="{B4CB998F-3D8E-45BF-96DB-B6C3F4C1D99E}" type="sibTrans" cxnId="{93E0AFE7-FE9F-4D5C-8BBA-ED51BCDA4610}">
      <dgm:prSet/>
      <dgm:spPr/>
      <dgm:t>
        <a:bodyPr/>
        <a:lstStyle/>
        <a:p>
          <a:endParaRPr lang="th-TH"/>
        </a:p>
      </dgm:t>
    </dgm:pt>
    <dgm:pt modelId="{861AEE36-2941-4D09-A69B-D5777ED132D8}">
      <dgm:prSet phldrT="[ข้อความ]"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5. การทดสอบ</a:t>
          </a:r>
        </a:p>
      </dgm:t>
    </dgm:pt>
    <dgm:pt modelId="{0652D9DE-51BB-43EB-8770-73FE8162DB1A}" type="parTrans" cxnId="{33CBFBEB-80E7-4BCD-9A9C-E7E900D3623A}">
      <dgm:prSet/>
      <dgm:spPr/>
      <dgm:t>
        <a:bodyPr/>
        <a:lstStyle/>
        <a:p>
          <a:endParaRPr lang="th-TH"/>
        </a:p>
      </dgm:t>
    </dgm:pt>
    <dgm:pt modelId="{01CC5B7A-6688-4227-83E8-5103DAB065A8}" type="sibTrans" cxnId="{33CBFBEB-80E7-4BCD-9A9C-E7E900D3623A}">
      <dgm:prSet/>
      <dgm:spPr/>
      <dgm:t>
        <a:bodyPr/>
        <a:lstStyle/>
        <a:p>
          <a:endParaRPr lang="th-TH"/>
        </a:p>
      </dgm:t>
    </dgm:pt>
    <dgm:pt modelId="{A0B2B756-7533-4C5D-AB13-8030D84A4938}">
      <dgm:prSet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6. การนำระบบไปใช้</a:t>
          </a:r>
        </a:p>
      </dgm:t>
    </dgm:pt>
    <dgm:pt modelId="{A5F14D55-1467-4B64-A721-EDB2E6DC8202}" type="parTrans" cxnId="{13A05E59-C54C-4CFF-BDBC-4632AF496C8B}">
      <dgm:prSet/>
      <dgm:spPr/>
      <dgm:t>
        <a:bodyPr/>
        <a:lstStyle/>
        <a:p>
          <a:endParaRPr lang="th-TH"/>
        </a:p>
      </dgm:t>
    </dgm:pt>
    <dgm:pt modelId="{24EA06D5-0F48-4743-8966-E2782E5381AA}" type="sibTrans" cxnId="{13A05E59-C54C-4CFF-BDBC-4632AF496C8B}">
      <dgm:prSet/>
      <dgm:spPr/>
      <dgm:t>
        <a:bodyPr/>
        <a:lstStyle/>
        <a:p>
          <a:endParaRPr lang="th-TH"/>
        </a:p>
      </dgm:t>
    </dgm:pt>
    <dgm:pt modelId="{77EB1AF2-0F77-422C-9CBB-134EAA99AA12}">
      <dgm:prSet/>
      <dgm:spPr/>
      <dgm:t>
        <a:bodyPr/>
        <a:lstStyle/>
        <a:p>
          <a:r>
            <a:rPr lang="th-TH" b="1" dirty="0">
              <a:latin typeface="SP SUAN DUSIT" panose="02000000000000000000" pitchFamily="2" charset="0"/>
              <a:cs typeface="SP SUAN DUSIT" panose="02000000000000000000" pitchFamily="2" charset="0"/>
            </a:rPr>
            <a:t>7. การบำรุงรักษา</a:t>
          </a:r>
        </a:p>
      </dgm:t>
    </dgm:pt>
    <dgm:pt modelId="{4B249C40-22F5-47A9-9F4C-881AF3157CD4}" type="parTrans" cxnId="{F02CEBF5-3041-41E3-9D35-1EC8E04EE6ED}">
      <dgm:prSet/>
      <dgm:spPr/>
      <dgm:t>
        <a:bodyPr/>
        <a:lstStyle/>
        <a:p>
          <a:endParaRPr lang="th-TH"/>
        </a:p>
      </dgm:t>
    </dgm:pt>
    <dgm:pt modelId="{20D4B4B2-F814-4BB1-8530-4313E31570FA}" type="sibTrans" cxnId="{F02CEBF5-3041-41E3-9D35-1EC8E04EE6ED}">
      <dgm:prSet/>
      <dgm:spPr/>
      <dgm:t>
        <a:bodyPr/>
        <a:lstStyle/>
        <a:p>
          <a:endParaRPr lang="th-TH"/>
        </a:p>
      </dgm:t>
    </dgm:pt>
    <dgm:pt modelId="{49A5FE44-E447-40B9-AFAE-A1C880CC19FF}" type="pres">
      <dgm:prSet presAssocID="{0C8F5072-1779-4E16-94A8-23B3BD7EBA06}" presName="cycle" presStyleCnt="0">
        <dgm:presLayoutVars>
          <dgm:dir/>
          <dgm:resizeHandles val="exact"/>
        </dgm:presLayoutVars>
      </dgm:prSet>
      <dgm:spPr/>
    </dgm:pt>
    <dgm:pt modelId="{F794DB6D-FD8B-4D44-A7AC-DA0365ADFA91}" type="pres">
      <dgm:prSet presAssocID="{8C19FE1C-A354-4CD0-B8EF-B5B9A82CDF51}" presName="node" presStyleLbl="node1" presStyleIdx="0" presStyleCnt="7" custScaleX="154319">
        <dgm:presLayoutVars>
          <dgm:bulletEnabled val="1"/>
        </dgm:presLayoutVars>
      </dgm:prSet>
      <dgm:spPr/>
    </dgm:pt>
    <dgm:pt modelId="{AD38B388-3251-4F88-8A46-5986AA1166A1}" type="pres">
      <dgm:prSet presAssocID="{8C19FE1C-A354-4CD0-B8EF-B5B9A82CDF51}" presName="spNode" presStyleCnt="0"/>
      <dgm:spPr/>
    </dgm:pt>
    <dgm:pt modelId="{FDC3C474-DD77-45B4-A3E2-2E455D8939C3}" type="pres">
      <dgm:prSet presAssocID="{E07B106D-AD42-49C6-BF9D-0FB3C12B35B0}" presName="sibTrans" presStyleLbl="sibTrans1D1" presStyleIdx="0" presStyleCnt="7"/>
      <dgm:spPr/>
    </dgm:pt>
    <dgm:pt modelId="{8E6EF9EC-D6C3-408C-A6AA-859218DE9EF5}" type="pres">
      <dgm:prSet presAssocID="{BC209A08-E662-4AF6-B7B5-A60C7A62FAD9}" presName="node" presStyleLbl="node1" presStyleIdx="1" presStyleCnt="7" custScaleX="154319">
        <dgm:presLayoutVars>
          <dgm:bulletEnabled val="1"/>
        </dgm:presLayoutVars>
      </dgm:prSet>
      <dgm:spPr/>
    </dgm:pt>
    <dgm:pt modelId="{E3368239-8252-4063-89FE-01317BD5F90A}" type="pres">
      <dgm:prSet presAssocID="{BC209A08-E662-4AF6-B7B5-A60C7A62FAD9}" presName="spNode" presStyleCnt="0"/>
      <dgm:spPr/>
    </dgm:pt>
    <dgm:pt modelId="{CD45EF69-FA77-4921-9612-9D231D310221}" type="pres">
      <dgm:prSet presAssocID="{6F6CA831-0D93-4525-8F3E-08FEF7147A16}" presName="sibTrans" presStyleLbl="sibTrans1D1" presStyleIdx="1" presStyleCnt="7"/>
      <dgm:spPr/>
    </dgm:pt>
    <dgm:pt modelId="{6F2311DD-38C7-45B4-86E8-31B2173B6FB5}" type="pres">
      <dgm:prSet presAssocID="{89197A46-7642-49F7-B33C-8A9A72F3B485}" presName="node" presStyleLbl="node1" presStyleIdx="2" presStyleCnt="7" custScaleX="154319">
        <dgm:presLayoutVars>
          <dgm:bulletEnabled val="1"/>
        </dgm:presLayoutVars>
      </dgm:prSet>
      <dgm:spPr/>
    </dgm:pt>
    <dgm:pt modelId="{4B4F8539-C15E-45E1-828E-000A9A19D9AA}" type="pres">
      <dgm:prSet presAssocID="{89197A46-7642-49F7-B33C-8A9A72F3B485}" presName="spNode" presStyleCnt="0"/>
      <dgm:spPr/>
    </dgm:pt>
    <dgm:pt modelId="{097A9CE6-22D4-4F2A-8ADC-6C3699845D93}" type="pres">
      <dgm:prSet presAssocID="{D39AF83C-F234-41BA-AF00-5EF9FCD31FC6}" presName="sibTrans" presStyleLbl="sibTrans1D1" presStyleIdx="2" presStyleCnt="7"/>
      <dgm:spPr/>
    </dgm:pt>
    <dgm:pt modelId="{58565E74-FFB9-4CC7-907B-A8D1E4CCCFC1}" type="pres">
      <dgm:prSet presAssocID="{8AE0B97A-BDE7-4E9F-B4A1-5C5B10BF3374}" presName="node" presStyleLbl="node1" presStyleIdx="3" presStyleCnt="7" custScaleX="111445">
        <dgm:presLayoutVars>
          <dgm:bulletEnabled val="1"/>
        </dgm:presLayoutVars>
      </dgm:prSet>
      <dgm:spPr/>
    </dgm:pt>
    <dgm:pt modelId="{B9D73AEE-EB68-4BFD-9AA5-91A41150B6D3}" type="pres">
      <dgm:prSet presAssocID="{8AE0B97A-BDE7-4E9F-B4A1-5C5B10BF3374}" presName="spNode" presStyleCnt="0"/>
      <dgm:spPr/>
    </dgm:pt>
    <dgm:pt modelId="{3E7713AF-4A0D-4633-951F-DE9AF817920B}" type="pres">
      <dgm:prSet presAssocID="{B4CB998F-3D8E-45BF-96DB-B6C3F4C1D99E}" presName="sibTrans" presStyleLbl="sibTrans1D1" presStyleIdx="3" presStyleCnt="7"/>
      <dgm:spPr/>
    </dgm:pt>
    <dgm:pt modelId="{1AADBF98-894D-4A20-B8BF-EC02FF539462}" type="pres">
      <dgm:prSet presAssocID="{861AEE36-2941-4D09-A69B-D5777ED132D8}" presName="node" presStyleLbl="node1" presStyleIdx="4" presStyleCnt="7" custScaleX="109765">
        <dgm:presLayoutVars>
          <dgm:bulletEnabled val="1"/>
        </dgm:presLayoutVars>
      </dgm:prSet>
      <dgm:spPr/>
    </dgm:pt>
    <dgm:pt modelId="{007B54B1-2E95-459C-8D67-668D62D03991}" type="pres">
      <dgm:prSet presAssocID="{861AEE36-2941-4D09-A69B-D5777ED132D8}" presName="spNode" presStyleCnt="0"/>
      <dgm:spPr/>
    </dgm:pt>
    <dgm:pt modelId="{23098CE6-4AD1-470B-BA3F-FA2B7E0E552E}" type="pres">
      <dgm:prSet presAssocID="{01CC5B7A-6688-4227-83E8-5103DAB065A8}" presName="sibTrans" presStyleLbl="sibTrans1D1" presStyleIdx="4" presStyleCnt="7"/>
      <dgm:spPr/>
    </dgm:pt>
    <dgm:pt modelId="{3C8ED873-4304-4BA4-A2AE-E496DCDBF62F}" type="pres">
      <dgm:prSet presAssocID="{A0B2B756-7533-4C5D-AB13-8030D84A4938}" presName="node" presStyleLbl="node1" presStyleIdx="5" presStyleCnt="7" custScaleX="154319">
        <dgm:presLayoutVars>
          <dgm:bulletEnabled val="1"/>
        </dgm:presLayoutVars>
      </dgm:prSet>
      <dgm:spPr/>
    </dgm:pt>
    <dgm:pt modelId="{546122FB-0F26-404E-B5EB-BF9EA10871EA}" type="pres">
      <dgm:prSet presAssocID="{A0B2B756-7533-4C5D-AB13-8030D84A4938}" presName="spNode" presStyleCnt="0"/>
      <dgm:spPr/>
    </dgm:pt>
    <dgm:pt modelId="{9BDDEDD0-D227-4AFC-B11C-286A6592D3FB}" type="pres">
      <dgm:prSet presAssocID="{24EA06D5-0F48-4743-8966-E2782E5381AA}" presName="sibTrans" presStyleLbl="sibTrans1D1" presStyleIdx="5" presStyleCnt="7"/>
      <dgm:spPr/>
    </dgm:pt>
    <dgm:pt modelId="{155E11FE-C35D-45FA-A841-9BD8BD349981}" type="pres">
      <dgm:prSet presAssocID="{77EB1AF2-0F77-422C-9CBB-134EAA99AA12}" presName="node" presStyleLbl="node1" presStyleIdx="6" presStyleCnt="7" custScaleX="154319">
        <dgm:presLayoutVars>
          <dgm:bulletEnabled val="1"/>
        </dgm:presLayoutVars>
      </dgm:prSet>
      <dgm:spPr/>
    </dgm:pt>
    <dgm:pt modelId="{6B78AE89-FAAC-41F5-9E99-782F4189CB8C}" type="pres">
      <dgm:prSet presAssocID="{77EB1AF2-0F77-422C-9CBB-134EAA99AA12}" presName="spNode" presStyleCnt="0"/>
      <dgm:spPr/>
    </dgm:pt>
    <dgm:pt modelId="{06D8882A-518A-4053-982A-76117E43DFA4}" type="pres">
      <dgm:prSet presAssocID="{20D4B4B2-F814-4BB1-8530-4313E31570FA}" presName="sibTrans" presStyleLbl="sibTrans1D1" presStyleIdx="6" presStyleCnt="7"/>
      <dgm:spPr/>
    </dgm:pt>
  </dgm:ptLst>
  <dgm:cxnLst>
    <dgm:cxn modelId="{AC22D718-73F9-4E59-B022-ECFBA5A6939A}" srcId="{0C8F5072-1779-4E16-94A8-23B3BD7EBA06}" destId="{89197A46-7642-49F7-B33C-8A9A72F3B485}" srcOrd="2" destOrd="0" parTransId="{4DA0E7BE-7D41-4792-8259-A5CAC103273C}" sibTransId="{D39AF83C-F234-41BA-AF00-5EF9FCD31FC6}"/>
    <dgm:cxn modelId="{72220629-A5A9-48D5-BC28-C52D31302DEF}" type="presOf" srcId="{77EB1AF2-0F77-422C-9CBB-134EAA99AA12}" destId="{155E11FE-C35D-45FA-A841-9BD8BD349981}" srcOrd="0" destOrd="0" presId="urn:microsoft.com/office/officeart/2005/8/layout/cycle5"/>
    <dgm:cxn modelId="{899FB35D-A554-4F07-820E-6A605C25B1B1}" type="presOf" srcId="{A0B2B756-7533-4C5D-AB13-8030D84A4938}" destId="{3C8ED873-4304-4BA4-A2AE-E496DCDBF62F}" srcOrd="0" destOrd="0" presId="urn:microsoft.com/office/officeart/2005/8/layout/cycle5"/>
    <dgm:cxn modelId="{C8AEF86E-A2A8-463B-902E-D379736DE59F}" type="presOf" srcId="{BC209A08-E662-4AF6-B7B5-A60C7A62FAD9}" destId="{8E6EF9EC-D6C3-408C-A6AA-859218DE9EF5}" srcOrd="0" destOrd="0" presId="urn:microsoft.com/office/officeart/2005/8/layout/cycle5"/>
    <dgm:cxn modelId="{A4247152-D51B-4F19-AFA0-29DB1560A223}" type="presOf" srcId="{8AE0B97A-BDE7-4E9F-B4A1-5C5B10BF3374}" destId="{58565E74-FFB9-4CC7-907B-A8D1E4CCCFC1}" srcOrd="0" destOrd="0" presId="urn:microsoft.com/office/officeart/2005/8/layout/cycle5"/>
    <dgm:cxn modelId="{13A05E59-C54C-4CFF-BDBC-4632AF496C8B}" srcId="{0C8F5072-1779-4E16-94A8-23B3BD7EBA06}" destId="{A0B2B756-7533-4C5D-AB13-8030D84A4938}" srcOrd="5" destOrd="0" parTransId="{A5F14D55-1467-4B64-A721-EDB2E6DC8202}" sibTransId="{24EA06D5-0F48-4743-8966-E2782E5381AA}"/>
    <dgm:cxn modelId="{6729F47D-932C-4957-AC48-B7EB1F371852}" type="presOf" srcId="{8C19FE1C-A354-4CD0-B8EF-B5B9A82CDF51}" destId="{F794DB6D-FD8B-4D44-A7AC-DA0365ADFA91}" srcOrd="0" destOrd="0" presId="urn:microsoft.com/office/officeart/2005/8/layout/cycle5"/>
    <dgm:cxn modelId="{D886A981-D5BE-4015-A4A2-68721A010226}" type="presOf" srcId="{B4CB998F-3D8E-45BF-96DB-B6C3F4C1D99E}" destId="{3E7713AF-4A0D-4633-951F-DE9AF817920B}" srcOrd="0" destOrd="0" presId="urn:microsoft.com/office/officeart/2005/8/layout/cycle5"/>
    <dgm:cxn modelId="{7FAAF988-56C3-4A55-93D9-286388BDFEA5}" srcId="{0C8F5072-1779-4E16-94A8-23B3BD7EBA06}" destId="{8C19FE1C-A354-4CD0-B8EF-B5B9A82CDF51}" srcOrd="0" destOrd="0" parTransId="{50AF5076-F9CE-43D3-B41F-0E004513E720}" sibTransId="{E07B106D-AD42-49C6-BF9D-0FB3C12B35B0}"/>
    <dgm:cxn modelId="{26F6E38A-6AEF-45F6-8882-CAE4EEC7CEF5}" type="presOf" srcId="{20D4B4B2-F814-4BB1-8530-4313E31570FA}" destId="{06D8882A-518A-4053-982A-76117E43DFA4}" srcOrd="0" destOrd="0" presId="urn:microsoft.com/office/officeart/2005/8/layout/cycle5"/>
    <dgm:cxn modelId="{7C9A0F92-CC9D-4B3C-8EF4-BE8796F207BF}" type="presOf" srcId="{89197A46-7642-49F7-B33C-8A9A72F3B485}" destId="{6F2311DD-38C7-45B4-86E8-31B2173B6FB5}" srcOrd="0" destOrd="0" presId="urn:microsoft.com/office/officeart/2005/8/layout/cycle5"/>
    <dgm:cxn modelId="{417576A3-64A9-4FCD-ABE0-5FDFE6A395BF}" type="presOf" srcId="{24EA06D5-0F48-4743-8966-E2782E5381AA}" destId="{9BDDEDD0-D227-4AFC-B11C-286A6592D3FB}" srcOrd="0" destOrd="0" presId="urn:microsoft.com/office/officeart/2005/8/layout/cycle5"/>
    <dgm:cxn modelId="{8D0308B4-24A7-4E70-9D88-2C7F04861C4B}" type="presOf" srcId="{E07B106D-AD42-49C6-BF9D-0FB3C12B35B0}" destId="{FDC3C474-DD77-45B4-A3E2-2E455D8939C3}" srcOrd="0" destOrd="0" presId="urn:microsoft.com/office/officeart/2005/8/layout/cycle5"/>
    <dgm:cxn modelId="{E750C7C6-FE01-4127-9955-BB60E6605709}" type="presOf" srcId="{D39AF83C-F234-41BA-AF00-5EF9FCD31FC6}" destId="{097A9CE6-22D4-4F2A-8ADC-6C3699845D93}" srcOrd="0" destOrd="0" presId="urn:microsoft.com/office/officeart/2005/8/layout/cycle5"/>
    <dgm:cxn modelId="{8EE432DC-4A73-4C06-BF60-605C8F44AC46}" type="presOf" srcId="{01CC5B7A-6688-4227-83E8-5103DAB065A8}" destId="{23098CE6-4AD1-470B-BA3F-FA2B7E0E552E}" srcOrd="0" destOrd="0" presId="urn:microsoft.com/office/officeart/2005/8/layout/cycle5"/>
    <dgm:cxn modelId="{2D63C3DD-8455-4372-A558-DD85C6BF2964}" type="presOf" srcId="{0C8F5072-1779-4E16-94A8-23B3BD7EBA06}" destId="{49A5FE44-E447-40B9-AFAE-A1C880CC19FF}" srcOrd="0" destOrd="0" presId="urn:microsoft.com/office/officeart/2005/8/layout/cycle5"/>
    <dgm:cxn modelId="{5C8FA7E4-06BB-457B-954E-3D35987E60E7}" type="presOf" srcId="{6F6CA831-0D93-4525-8F3E-08FEF7147A16}" destId="{CD45EF69-FA77-4921-9612-9D231D310221}" srcOrd="0" destOrd="0" presId="urn:microsoft.com/office/officeart/2005/8/layout/cycle5"/>
    <dgm:cxn modelId="{93E0AFE7-FE9F-4D5C-8BBA-ED51BCDA4610}" srcId="{0C8F5072-1779-4E16-94A8-23B3BD7EBA06}" destId="{8AE0B97A-BDE7-4E9F-B4A1-5C5B10BF3374}" srcOrd="3" destOrd="0" parTransId="{CCBF7748-E4C3-491B-82EC-20DC0B304CD3}" sibTransId="{B4CB998F-3D8E-45BF-96DB-B6C3F4C1D99E}"/>
    <dgm:cxn modelId="{F48C8AEB-3064-4D40-A8B7-855F9FBD909A}" type="presOf" srcId="{861AEE36-2941-4D09-A69B-D5777ED132D8}" destId="{1AADBF98-894D-4A20-B8BF-EC02FF539462}" srcOrd="0" destOrd="0" presId="urn:microsoft.com/office/officeart/2005/8/layout/cycle5"/>
    <dgm:cxn modelId="{33CBFBEB-80E7-4BCD-9A9C-E7E900D3623A}" srcId="{0C8F5072-1779-4E16-94A8-23B3BD7EBA06}" destId="{861AEE36-2941-4D09-A69B-D5777ED132D8}" srcOrd="4" destOrd="0" parTransId="{0652D9DE-51BB-43EB-8770-73FE8162DB1A}" sibTransId="{01CC5B7A-6688-4227-83E8-5103DAB065A8}"/>
    <dgm:cxn modelId="{F02CEBF5-3041-41E3-9D35-1EC8E04EE6ED}" srcId="{0C8F5072-1779-4E16-94A8-23B3BD7EBA06}" destId="{77EB1AF2-0F77-422C-9CBB-134EAA99AA12}" srcOrd="6" destOrd="0" parTransId="{4B249C40-22F5-47A9-9F4C-881AF3157CD4}" sibTransId="{20D4B4B2-F814-4BB1-8530-4313E31570FA}"/>
    <dgm:cxn modelId="{BD717FFE-EC8D-409D-ADBA-C923CE3D0F53}" srcId="{0C8F5072-1779-4E16-94A8-23B3BD7EBA06}" destId="{BC209A08-E662-4AF6-B7B5-A60C7A62FAD9}" srcOrd="1" destOrd="0" parTransId="{7F514E2A-75E6-46EE-A908-EAE674982A56}" sibTransId="{6F6CA831-0D93-4525-8F3E-08FEF7147A16}"/>
    <dgm:cxn modelId="{107398B5-0F7E-4AFD-BA5E-98C5B8ED961E}" type="presParOf" srcId="{49A5FE44-E447-40B9-AFAE-A1C880CC19FF}" destId="{F794DB6D-FD8B-4D44-A7AC-DA0365ADFA91}" srcOrd="0" destOrd="0" presId="urn:microsoft.com/office/officeart/2005/8/layout/cycle5"/>
    <dgm:cxn modelId="{B1B179BC-28FF-4D75-A156-F5F7ED0D2B77}" type="presParOf" srcId="{49A5FE44-E447-40B9-AFAE-A1C880CC19FF}" destId="{AD38B388-3251-4F88-8A46-5986AA1166A1}" srcOrd="1" destOrd="0" presId="urn:microsoft.com/office/officeart/2005/8/layout/cycle5"/>
    <dgm:cxn modelId="{ABE2E294-4C0C-47F2-847C-13BC7B313897}" type="presParOf" srcId="{49A5FE44-E447-40B9-AFAE-A1C880CC19FF}" destId="{FDC3C474-DD77-45B4-A3E2-2E455D8939C3}" srcOrd="2" destOrd="0" presId="urn:microsoft.com/office/officeart/2005/8/layout/cycle5"/>
    <dgm:cxn modelId="{FA828277-84C9-4032-961F-DBE82C9A24FF}" type="presParOf" srcId="{49A5FE44-E447-40B9-AFAE-A1C880CC19FF}" destId="{8E6EF9EC-D6C3-408C-A6AA-859218DE9EF5}" srcOrd="3" destOrd="0" presId="urn:microsoft.com/office/officeart/2005/8/layout/cycle5"/>
    <dgm:cxn modelId="{AC6E1043-74F6-484E-A4A3-04EC45BDB6C2}" type="presParOf" srcId="{49A5FE44-E447-40B9-AFAE-A1C880CC19FF}" destId="{E3368239-8252-4063-89FE-01317BD5F90A}" srcOrd="4" destOrd="0" presId="urn:microsoft.com/office/officeart/2005/8/layout/cycle5"/>
    <dgm:cxn modelId="{A9C3898A-6432-46D5-85A9-8207F879D545}" type="presParOf" srcId="{49A5FE44-E447-40B9-AFAE-A1C880CC19FF}" destId="{CD45EF69-FA77-4921-9612-9D231D310221}" srcOrd="5" destOrd="0" presId="urn:microsoft.com/office/officeart/2005/8/layout/cycle5"/>
    <dgm:cxn modelId="{C4584E5C-ABCD-4652-BC74-F3BFA4F3BB7F}" type="presParOf" srcId="{49A5FE44-E447-40B9-AFAE-A1C880CC19FF}" destId="{6F2311DD-38C7-45B4-86E8-31B2173B6FB5}" srcOrd="6" destOrd="0" presId="urn:microsoft.com/office/officeart/2005/8/layout/cycle5"/>
    <dgm:cxn modelId="{69CC9D22-C3F9-45AA-AE5F-57E954A43FBF}" type="presParOf" srcId="{49A5FE44-E447-40B9-AFAE-A1C880CC19FF}" destId="{4B4F8539-C15E-45E1-828E-000A9A19D9AA}" srcOrd="7" destOrd="0" presId="urn:microsoft.com/office/officeart/2005/8/layout/cycle5"/>
    <dgm:cxn modelId="{33AE5A72-A3BD-4A50-845F-8CF338B2FEDE}" type="presParOf" srcId="{49A5FE44-E447-40B9-AFAE-A1C880CC19FF}" destId="{097A9CE6-22D4-4F2A-8ADC-6C3699845D93}" srcOrd="8" destOrd="0" presId="urn:microsoft.com/office/officeart/2005/8/layout/cycle5"/>
    <dgm:cxn modelId="{3F9106EB-4566-472D-8B8A-EABA576B02BE}" type="presParOf" srcId="{49A5FE44-E447-40B9-AFAE-A1C880CC19FF}" destId="{58565E74-FFB9-4CC7-907B-A8D1E4CCCFC1}" srcOrd="9" destOrd="0" presId="urn:microsoft.com/office/officeart/2005/8/layout/cycle5"/>
    <dgm:cxn modelId="{1D3CC95C-5D14-49B3-AE2B-858DD5A36CF4}" type="presParOf" srcId="{49A5FE44-E447-40B9-AFAE-A1C880CC19FF}" destId="{B9D73AEE-EB68-4BFD-9AA5-91A41150B6D3}" srcOrd="10" destOrd="0" presId="urn:microsoft.com/office/officeart/2005/8/layout/cycle5"/>
    <dgm:cxn modelId="{F09BDAF5-5E26-4FD1-BDF8-4AA4A75E8DCE}" type="presParOf" srcId="{49A5FE44-E447-40B9-AFAE-A1C880CC19FF}" destId="{3E7713AF-4A0D-4633-951F-DE9AF817920B}" srcOrd="11" destOrd="0" presId="urn:microsoft.com/office/officeart/2005/8/layout/cycle5"/>
    <dgm:cxn modelId="{68E6BE4F-C645-416E-AC1C-5DECA473CDBD}" type="presParOf" srcId="{49A5FE44-E447-40B9-AFAE-A1C880CC19FF}" destId="{1AADBF98-894D-4A20-B8BF-EC02FF539462}" srcOrd="12" destOrd="0" presId="urn:microsoft.com/office/officeart/2005/8/layout/cycle5"/>
    <dgm:cxn modelId="{609DD460-4C02-4077-B287-757195ADCDAC}" type="presParOf" srcId="{49A5FE44-E447-40B9-AFAE-A1C880CC19FF}" destId="{007B54B1-2E95-459C-8D67-668D62D03991}" srcOrd="13" destOrd="0" presId="urn:microsoft.com/office/officeart/2005/8/layout/cycle5"/>
    <dgm:cxn modelId="{828E6882-6A09-4110-81DA-2A95BAD58F44}" type="presParOf" srcId="{49A5FE44-E447-40B9-AFAE-A1C880CC19FF}" destId="{23098CE6-4AD1-470B-BA3F-FA2B7E0E552E}" srcOrd="14" destOrd="0" presId="urn:microsoft.com/office/officeart/2005/8/layout/cycle5"/>
    <dgm:cxn modelId="{2585447D-36A3-4F4D-8FE9-67A2D8AFECFD}" type="presParOf" srcId="{49A5FE44-E447-40B9-AFAE-A1C880CC19FF}" destId="{3C8ED873-4304-4BA4-A2AE-E496DCDBF62F}" srcOrd="15" destOrd="0" presId="urn:microsoft.com/office/officeart/2005/8/layout/cycle5"/>
    <dgm:cxn modelId="{83810A8C-A2DA-4D00-BF8E-6520E7CEB999}" type="presParOf" srcId="{49A5FE44-E447-40B9-AFAE-A1C880CC19FF}" destId="{546122FB-0F26-404E-B5EB-BF9EA10871EA}" srcOrd="16" destOrd="0" presId="urn:microsoft.com/office/officeart/2005/8/layout/cycle5"/>
    <dgm:cxn modelId="{A02E329D-345A-4981-A1B4-EE44396E27A9}" type="presParOf" srcId="{49A5FE44-E447-40B9-AFAE-A1C880CC19FF}" destId="{9BDDEDD0-D227-4AFC-B11C-286A6592D3FB}" srcOrd="17" destOrd="0" presId="urn:microsoft.com/office/officeart/2005/8/layout/cycle5"/>
    <dgm:cxn modelId="{312F8864-FD99-48B4-95D7-D3DAD634AF25}" type="presParOf" srcId="{49A5FE44-E447-40B9-AFAE-A1C880CC19FF}" destId="{155E11FE-C35D-45FA-A841-9BD8BD349981}" srcOrd="18" destOrd="0" presId="urn:microsoft.com/office/officeart/2005/8/layout/cycle5"/>
    <dgm:cxn modelId="{58B41BA9-8E24-4E96-B049-6CF10FE4EA5B}" type="presParOf" srcId="{49A5FE44-E447-40B9-AFAE-A1C880CC19FF}" destId="{6B78AE89-FAAC-41F5-9E99-782F4189CB8C}" srcOrd="19" destOrd="0" presId="urn:microsoft.com/office/officeart/2005/8/layout/cycle5"/>
    <dgm:cxn modelId="{7A9AD1A6-C321-45DE-B18E-B73C91D1D585}" type="presParOf" srcId="{49A5FE44-E447-40B9-AFAE-A1C880CC19FF}" destId="{06D8882A-518A-4053-982A-76117E43DFA4}" srcOrd="20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EEC2D6-30B3-49C7-9C14-97A4D2549CB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A348DD1-434B-4CDF-BF20-7B3606E9A54B}">
      <dgm:prSet phldrT="[ข้อความ]"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วิเคราะห์ระบบ</a:t>
          </a:r>
        </a:p>
      </dgm:t>
    </dgm:pt>
    <dgm:pt modelId="{D5B13C9C-EF64-49A7-8808-1C982D1F1868}" type="parTrans" cxnId="{BF2E6CED-E44C-468F-A592-083E1CA980D1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2F574655-0549-4B44-8E15-6889FC926C00}" type="sibTrans" cxnId="{BF2E6CED-E44C-468F-A592-083E1CA980D1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C74CD880-6BEE-4FA8-A291-A9D536E916E0}">
      <dgm:prSet phldrT="[ข้อความ]"/>
      <dgm:spPr/>
      <dgm:t>
        <a:bodyPr/>
        <a:lstStyle/>
        <a:p>
          <a:r>
            <a:rPr lang="th-TH" b="1" dirty="0">
              <a:latin typeface="SP SUAN DUSIT" panose="02000000000000000000" pitchFamily="2" charset="0"/>
              <a:cs typeface="SP SUAN DUSIT" panose="02000000000000000000" pitchFamily="2" charset="0"/>
            </a:rPr>
            <a:t>รวบรวมความต้องการ</a:t>
          </a:r>
        </a:p>
      </dgm:t>
    </dgm:pt>
    <dgm:pt modelId="{5C596C9D-C8AF-4CA5-A303-B42DCCED0162}" type="parTrans" cxnId="{1412E991-8CDC-4564-8074-87B7F8CFFF6D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19D4067E-C044-485F-907E-B51B7CA27F70}" type="sibTrans" cxnId="{1412E991-8CDC-4564-8074-87B7F8CFFF6D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5EEF11E7-40AA-4572-A15F-549285AD9BF4}">
      <dgm:prSet phldrT="[ข้อความ]"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วิเคราะห์ความต้องการ</a:t>
          </a:r>
        </a:p>
      </dgm:t>
    </dgm:pt>
    <dgm:pt modelId="{6D4A75CE-D3A8-42C2-95A4-7D19046FD4CA}" type="parTrans" cxnId="{5D4F3FAE-CD52-4120-B067-1559D52996F4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2C9F027F-E1D9-44B1-9C4F-4840569E6804}" type="sibTrans" cxnId="{5D4F3FAE-CD52-4120-B067-1559D52996F4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62BD195A-0574-49BD-BB3F-C77FD1CEBF5A}">
      <dgm:prSet/>
      <dgm:spPr/>
      <dgm:t>
        <a:bodyPr/>
        <a:lstStyle/>
        <a:p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สร้างแผนภาพ </a:t>
          </a:r>
          <a:r>
            <a:rPr lang="en-US" b="1">
              <a:latin typeface="SP SUAN DUSIT" panose="02000000000000000000" pitchFamily="2" charset="0"/>
              <a:cs typeface="SP SUAN DUSIT" panose="02000000000000000000" pitchFamily="2" charset="0"/>
            </a:rPr>
            <a:t>DFD </a:t>
          </a:r>
          <a:r>
            <a:rPr lang="th-TH" b="1">
              <a:latin typeface="SP SUAN DUSIT" panose="02000000000000000000" pitchFamily="2" charset="0"/>
              <a:cs typeface="SP SUAN DUSIT" panose="02000000000000000000" pitchFamily="2" charset="0"/>
            </a:rPr>
            <a:t>และ </a:t>
          </a:r>
          <a:r>
            <a:rPr lang="en-US" b="1">
              <a:latin typeface="SP SUAN DUSIT" panose="02000000000000000000" pitchFamily="2" charset="0"/>
              <a:cs typeface="SP SUAN DUSIT" panose="02000000000000000000" pitchFamily="2" charset="0"/>
            </a:rPr>
            <a:t>E-R</a:t>
          </a:r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0B33B43D-3005-486E-A17F-238293AF5258}" type="parTrans" cxnId="{E3B85AA1-4D7F-4E1E-A9D9-1362173A7740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B2EE4107-CE42-4167-AAA9-CEA9EF0B0029}" type="sibTrans" cxnId="{E3B85AA1-4D7F-4E1E-A9D9-1362173A7740}">
      <dgm:prSet/>
      <dgm:spPr/>
      <dgm:t>
        <a:bodyPr/>
        <a:lstStyle/>
        <a:p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461B5C01-4500-4867-8F00-0538DC6FE204}" type="pres">
      <dgm:prSet presAssocID="{76EEC2D6-30B3-49C7-9C14-97A4D2549CB9}" presName="Name0" presStyleCnt="0">
        <dgm:presLayoutVars>
          <dgm:dir/>
          <dgm:animLvl val="lvl"/>
          <dgm:resizeHandles val="exact"/>
        </dgm:presLayoutVars>
      </dgm:prSet>
      <dgm:spPr/>
    </dgm:pt>
    <dgm:pt modelId="{2A7A0962-F007-41CE-8C6A-A25D326C0E62}" type="pres">
      <dgm:prSet presAssocID="{8A348DD1-434B-4CDF-BF20-7B3606E9A54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ADAD875-39FF-4F4C-8CED-D8FAE107F522}" type="pres">
      <dgm:prSet presAssocID="{2F574655-0549-4B44-8E15-6889FC926C00}" presName="parTxOnlySpace" presStyleCnt="0"/>
      <dgm:spPr/>
    </dgm:pt>
    <dgm:pt modelId="{4F037BC0-6ED0-40BC-A120-B915B2AE07B5}" type="pres">
      <dgm:prSet presAssocID="{C74CD880-6BEE-4FA8-A291-A9D536E916E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11BA2E9-3F97-45BC-9912-A2270E43DFB9}" type="pres">
      <dgm:prSet presAssocID="{19D4067E-C044-485F-907E-B51B7CA27F70}" presName="parTxOnlySpace" presStyleCnt="0"/>
      <dgm:spPr/>
    </dgm:pt>
    <dgm:pt modelId="{32FDD517-C3B3-453B-B0D5-ACF5252F5EF4}" type="pres">
      <dgm:prSet presAssocID="{5EEF11E7-40AA-4572-A15F-549285AD9BF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DA7EA40-4813-4174-B78E-760E13796E9B}" type="pres">
      <dgm:prSet presAssocID="{2C9F027F-E1D9-44B1-9C4F-4840569E6804}" presName="parTxOnlySpace" presStyleCnt="0"/>
      <dgm:spPr/>
    </dgm:pt>
    <dgm:pt modelId="{F4D7BE87-929B-441C-9133-BBBED1B37A01}" type="pres">
      <dgm:prSet presAssocID="{62BD195A-0574-49BD-BB3F-C77FD1CEBF5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C472C3A-C34E-465E-A615-5C40628E6C9F}" type="presOf" srcId="{5EEF11E7-40AA-4572-A15F-549285AD9BF4}" destId="{32FDD517-C3B3-453B-B0D5-ACF5252F5EF4}" srcOrd="0" destOrd="0" presId="urn:microsoft.com/office/officeart/2005/8/layout/chevron1"/>
    <dgm:cxn modelId="{D7D6C876-41F6-4C75-B447-EB5D24749290}" type="presOf" srcId="{76EEC2D6-30B3-49C7-9C14-97A4D2549CB9}" destId="{461B5C01-4500-4867-8F00-0538DC6FE204}" srcOrd="0" destOrd="0" presId="urn:microsoft.com/office/officeart/2005/8/layout/chevron1"/>
    <dgm:cxn modelId="{6BE8D087-3C25-4B9D-B133-9BE8BC2167D4}" type="presOf" srcId="{8A348DD1-434B-4CDF-BF20-7B3606E9A54B}" destId="{2A7A0962-F007-41CE-8C6A-A25D326C0E62}" srcOrd="0" destOrd="0" presId="urn:microsoft.com/office/officeart/2005/8/layout/chevron1"/>
    <dgm:cxn modelId="{1412E991-8CDC-4564-8074-87B7F8CFFF6D}" srcId="{76EEC2D6-30B3-49C7-9C14-97A4D2549CB9}" destId="{C74CD880-6BEE-4FA8-A291-A9D536E916E0}" srcOrd="1" destOrd="0" parTransId="{5C596C9D-C8AF-4CA5-A303-B42DCCED0162}" sibTransId="{19D4067E-C044-485F-907E-B51B7CA27F70}"/>
    <dgm:cxn modelId="{E3B85AA1-4D7F-4E1E-A9D9-1362173A7740}" srcId="{76EEC2D6-30B3-49C7-9C14-97A4D2549CB9}" destId="{62BD195A-0574-49BD-BB3F-C77FD1CEBF5A}" srcOrd="3" destOrd="0" parTransId="{0B33B43D-3005-486E-A17F-238293AF5258}" sibTransId="{B2EE4107-CE42-4167-AAA9-CEA9EF0B0029}"/>
    <dgm:cxn modelId="{5D4F3FAE-CD52-4120-B067-1559D52996F4}" srcId="{76EEC2D6-30B3-49C7-9C14-97A4D2549CB9}" destId="{5EEF11E7-40AA-4572-A15F-549285AD9BF4}" srcOrd="2" destOrd="0" parTransId="{6D4A75CE-D3A8-42C2-95A4-7D19046FD4CA}" sibTransId="{2C9F027F-E1D9-44B1-9C4F-4840569E6804}"/>
    <dgm:cxn modelId="{62B144BD-0D13-47C8-9F62-3BFEB0CA0623}" type="presOf" srcId="{62BD195A-0574-49BD-BB3F-C77FD1CEBF5A}" destId="{F4D7BE87-929B-441C-9133-BBBED1B37A01}" srcOrd="0" destOrd="0" presId="urn:microsoft.com/office/officeart/2005/8/layout/chevron1"/>
    <dgm:cxn modelId="{EAC650C6-1F40-4CF3-8091-9543AC2A3D6A}" type="presOf" srcId="{C74CD880-6BEE-4FA8-A291-A9D536E916E0}" destId="{4F037BC0-6ED0-40BC-A120-B915B2AE07B5}" srcOrd="0" destOrd="0" presId="urn:microsoft.com/office/officeart/2005/8/layout/chevron1"/>
    <dgm:cxn modelId="{BF2E6CED-E44C-468F-A592-083E1CA980D1}" srcId="{76EEC2D6-30B3-49C7-9C14-97A4D2549CB9}" destId="{8A348DD1-434B-4CDF-BF20-7B3606E9A54B}" srcOrd="0" destOrd="0" parTransId="{D5B13C9C-EF64-49A7-8808-1C982D1F1868}" sibTransId="{2F574655-0549-4B44-8E15-6889FC926C00}"/>
    <dgm:cxn modelId="{7731DAC7-6691-415D-973B-6FEB9BC4E99C}" type="presParOf" srcId="{461B5C01-4500-4867-8F00-0538DC6FE204}" destId="{2A7A0962-F007-41CE-8C6A-A25D326C0E62}" srcOrd="0" destOrd="0" presId="urn:microsoft.com/office/officeart/2005/8/layout/chevron1"/>
    <dgm:cxn modelId="{4C9AD792-252F-494E-A7DA-243AD39A19C0}" type="presParOf" srcId="{461B5C01-4500-4867-8F00-0538DC6FE204}" destId="{3ADAD875-39FF-4F4C-8CED-D8FAE107F522}" srcOrd="1" destOrd="0" presId="urn:microsoft.com/office/officeart/2005/8/layout/chevron1"/>
    <dgm:cxn modelId="{CF20B495-C41A-40F6-8F8F-479B0ECAFC16}" type="presParOf" srcId="{461B5C01-4500-4867-8F00-0538DC6FE204}" destId="{4F037BC0-6ED0-40BC-A120-B915B2AE07B5}" srcOrd="2" destOrd="0" presId="urn:microsoft.com/office/officeart/2005/8/layout/chevron1"/>
    <dgm:cxn modelId="{6C6092F3-EC60-40B7-AC81-4505C7191B97}" type="presParOf" srcId="{461B5C01-4500-4867-8F00-0538DC6FE204}" destId="{A11BA2E9-3F97-45BC-9912-A2270E43DFB9}" srcOrd="3" destOrd="0" presId="urn:microsoft.com/office/officeart/2005/8/layout/chevron1"/>
    <dgm:cxn modelId="{04D98834-A017-4688-960C-D79F277D1EC5}" type="presParOf" srcId="{461B5C01-4500-4867-8F00-0538DC6FE204}" destId="{32FDD517-C3B3-453B-B0D5-ACF5252F5EF4}" srcOrd="4" destOrd="0" presId="urn:microsoft.com/office/officeart/2005/8/layout/chevron1"/>
    <dgm:cxn modelId="{62514F06-EF94-447E-ADE6-058BC59A87DD}" type="presParOf" srcId="{461B5C01-4500-4867-8F00-0538DC6FE204}" destId="{DDA7EA40-4813-4174-B78E-760E13796E9B}" srcOrd="5" destOrd="0" presId="urn:microsoft.com/office/officeart/2005/8/layout/chevron1"/>
    <dgm:cxn modelId="{388688DE-B395-4EFA-BB1B-6B3C9D99A683}" type="presParOf" srcId="{461B5C01-4500-4867-8F00-0538DC6FE204}" destId="{F4D7BE87-929B-441C-9133-BBBED1B37A01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B0DCF8-2346-4B18-9E83-F2EB4970D4C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C7F7CF6-2950-444D-A1CA-6907B08F2BDF}">
      <dgm:prSet phldrT="[ข้อความ]"/>
      <dgm:spPr/>
      <dgm:t>
        <a:bodyPr/>
        <a:lstStyle/>
        <a:p>
          <a:r>
            <a:rPr lang="en-US" b="1">
              <a:latin typeface="SP SUAN DUSIT" panose="02000000000000000000" pitchFamily="2" charset="0"/>
              <a:cs typeface="SP SUAN DUSIT" panose="02000000000000000000" pitchFamily="2" charset="0"/>
            </a:rPr>
            <a:t>Output Design</a:t>
          </a:r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EACAC99D-9D6A-4F54-87DC-44FAD6A7A827}" type="parTrans" cxnId="{DBB6F6BA-96DD-492A-B87E-042CC1BCEB41}">
      <dgm:prSet/>
      <dgm:spPr/>
      <dgm:t>
        <a:bodyPr/>
        <a:lstStyle/>
        <a:p>
          <a:endParaRPr lang="th-TH"/>
        </a:p>
      </dgm:t>
    </dgm:pt>
    <dgm:pt modelId="{A8F4125A-DAF7-463E-9C17-58EA53968267}" type="sibTrans" cxnId="{DBB6F6BA-96DD-492A-B87E-042CC1BCEB41}">
      <dgm:prSet/>
      <dgm:spPr/>
      <dgm:t>
        <a:bodyPr/>
        <a:lstStyle/>
        <a:p>
          <a:endParaRPr lang="th-TH"/>
        </a:p>
      </dgm:t>
    </dgm:pt>
    <dgm:pt modelId="{CEE80F4F-AEE8-49E9-9D9F-17F4C8C16662}">
      <dgm:prSet phldrT="[ข้อความ]"/>
      <dgm:spPr/>
      <dgm:t>
        <a:bodyPr/>
        <a:lstStyle/>
        <a:p>
          <a:r>
            <a:rPr lang="en-US" b="1" dirty="0">
              <a:latin typeface="SP SUAN DUSIT" panose="02000000000000000000" pitchFamily="2" charset="0"/>
              <a:cs typeface="SP SUAN DUSIT" panose="02000000000000000000" pitchFamily="2" charset="0"/>
            </a:rPr>
            <a:t>ER-Diagram</a:t>
          </a:r>
          <a:endParaRPr lang="th-TH" b="1" dirty="0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0D2C42B4-2589-445A-8A78-E4086A13F74D}" type="parTrans" cxnId="{43568889-7227-475F-8B2F-92E941A40E29}">
      <dgm:prSet/>
      <dgm:spPr/>
      <dgm:t>
        <a:bodyPr/>
        <a:lstStyle/>
        <a:p>
          <a:endParaRPr lang="th-TH"/>
        </a:p>
      </dgm:t>
    </dgm:pt>
    <dgm:pt modelId="{390E489B-5B91-4820-AB1A-03D7E8B4024B}" type="sibTrans" cxnId="{43568889-7227-475F-8B2F-92E941A40E29}">
      <dgm:prSet/>
      <dgm:spPr/>
      <dgm:t>
        <a:bodyPr/>
        <a:lstStyle/>
        <a:p>
          <a:endParaRPr lang="th-TH"/>
        </a:p>
      </dgm:t>
    </dgm:pt>
    <dgm:pt modelId="{D5A63CEF-2770-43B9-BBF2-1F643A295911}">
      <dgm:prSet phldrT="[ข้อความ]"/>
      <dgm:spPr/>
      <dgm:t>
        <a:bodyPr/>
        <a:lstStyle/>
        <a:p>
          <a:r>
            <a:rPr lang="en-US" b="1">
              <a:latin typeface="SP SUAN DUSIT" panose="02000000000000000000" pitchFamily="2" charset="0"/>
              <a:cs typeface="SP SUAN DUSIT" panose="02000000000000000000" pitchFamily="2" charset="0"/>
            </a:rPr>
            <a:t>Input Design</a:t>
          </a:r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36B813A9-860D-43AB-9DB2-E8C2C7AC740C}" type="parTrans" cxnId="{CAAA3E42-AA16-4A50-8ED1-F5C40F754C9E}">
      <dgm:prSet/>
      <dgm:spPr/>
      <dgm:t>
        <a:bodyPr/>
        <a:lstStyle/>
        <a:p>
          <a:endParaRPr lang="th-TH"/>
        </a:p>
      </dgm:t>
    </dgm:pt>
    <dgm:pt modelId="{14FAB60E-7D6E-44E8-9A6D-A56C2BAADB3E}" type="sibTrans" cxnId="{CAAA3E42-AA16-4A50-8ED1-F5C40F754C9E}">
      <dgm:prSet/>
      <dgm:spPr/>
      <dgm:t>
        <a:bodyPr/>
        <a:lstStyle/>
        <a:p>
          <a:endParaRPr lang="th-TH"/>
        </a:p>
      </dgm:t>
    </dgm:pt>
    <dgm:pt modelId="{2C692268-C074-4C7D-89F3-60340408FA22}">
      <dgm:prSet/>
      <dgm:spPr/>
      <dgm:t>
        <a:bodyPr/>
        <a:lstStyle/>
        <a:p>
          <a:r>
            <a:rPr lang="en-US" b="1">
              <a:latin typeface="SP SUAN DUSIT" panose="02000000000000000000" pitchFamily="2" charset="0"/>
              <a:cs typeface="SP SUAN DUSIT" panose="02000000000000000000" pitchFamily="2" charset="0"/>
            </a:rPr>
            <a:t>DFDs</a:t>
          </a:r>
          <a:endParaRPr lang="th-TH" b="1">
            <a:latin typeface="SP SUAN DUSIT" panose="02000000000000000000" pitchFamily="2" charset="0"/>
            <a:cs typeface="SP SUAN DUSIT" panose="02000000000000000000" pitchFamily="2" charset="0"/>
          </a:endParaRPr>
        </a:p>
      </dgm:t>
    </dgm:pt>
    <dgm:pt modelId="{A9121AA9-AE4D-4955-A5A3-31AABFEAD398}" type="parTrans" cxnId="{1577AD43-4BAC-4E9A-9350-28C3F6CEF404}">
      <dgm:prSet/>
      <dgm:spPr/>
      <dgm:t>
        <a:bodyPr/>
        <a:lstStyle/>
        <a:p>
          <a:endParaRPr lang="en-US"/>
        </a:p>
      </dgm:t>
    </dgm:pt>
    <dgm:pt modelId="{0166E944-C78B-4992-9E2A-394513D58AD0}" type="sibTrans" cxnId="{1577AD43-4BAC-4E9A-9350-28C3F6CEF404}">
      <dgm:prSet/>
      <dgm:spPr/>
      <dgm:t>
        <a:bodyPr/>
        <a:lstStyle/>
        <a:p>
          <a:endParaRPr lang="en-US"/>
        </a:p>
      </dgm:t>
    </dgm:pt>
    <dgm:pt modelId="{3DA34640-EFC7-48E7-984A-3763FD817866}" type="pres">
      <dgm:prSet presAssocID="{FFB0DCF8-2346-4B18-9E83-F2EB4970D4C0}" presName="compositeShape" presStyleCnt="0">
        <dgm:presLayoutVars>
          <dgm:chMax val="7"/>
          <dgm:dir/>
          <dgm:resizeHandles val="exact"/>
        </dgm:presLayoutVars>
      </dgm:prSet>
      <dgm:spPr/>
    </dgm:pt>
    <dgm:pt modelId="{B782DA34-33BE-464D-B74F-B29B7128CB25}" type="pres">
      <dgm:prSet presAssocID="{BC7F7CF6-2950-444D-A1CA-6907B08F2BDF}" presName="circ1" presStyleLbl="vennNode1" presStyleIdx="0" presStyleCnt="4"/>
      <dgm:spPr/>
    </dgm:pt>
    <dgm:pt modelId="{EFA1B7AB-A8B2-42B7-95F1-7254EA7054E9}" type="pres">
      <dgm:prSet presAssocID="{BC7F7CF6-2950-444D-A1CA-6907B08F2B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C4A3B9E-5DFF-4F2A-BF97-822A7C12CB5D}" type="pres">
      <dgm:prSet presAssocID="{CEE80F4F-AEE8-49E9-9D9F-17F4C8C16662}" presName="circ2" presStyleLbl="vennNode1" presStyleIdx="1" presStyleCnt="4" custLinFactNeighborX="1847" custLinFactNeighborY="616"/>
      <dgm:spPr/>
    </dgm:pt>
    <dgm:pt modelId="{E9F12C3D-CB4E-4D91-A509-049DC51DE0E3}" type="pres">
      <dgm:prSet presAssocID="{CEE80F4F-AEE8-49E9-9D9F-17F4C8C1666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7EF0942-AC96-493F-B7C2-A8E7B844A06F}" type="pres">
      <dgm:prSet presAssocID="{2C692268-C074-4C7D-89F3-60340408FA22}" presName="circ3" presStyleLbl="vennNode1" presStyleIdx="2" presStyleCnt="4"/>
      <dgm:spPr/>
    </dgm:pt>
    <dgm:pt modelId="{0BDF8AE5-3488-491E-9907-BFC2C4AC90B3}" type="pres">
      <dgm:prSet presAssocID="{2C692268-C074-4C7D-89F3-60340408FA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745D7A9-54AF-4747-A280-1C9081A52777}" type="pres">
      <dgm:prSet presAssocID="{D5A63CEF-2770-43B9-BBF2-1F643A295911}" presName="circ4" presStyleLbl="vennNode1" presStyleIdx="3" presStyleCnt="4"/>
      <dgm:spPr/>
    </dgm:pt>
    <dgm:pt modelId="{07739C96-1B99-43A8-BB4D-9686447C2EF5}" type="pres">
      <dgm:prSet presAssocID="{D5A63CEF-2770-43B9-BBF2-1F643A29591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BF0D302-FB9A-4593-8FE4-ECF5A174EEA0}" type="presOf" srcId="{CEE80F4F-AEE8-49E9-9D9F-17F4C8C16662}" destId="{E9F12C3D-CB4E-4D91-A509-049DC51DE0E3}" srcOrd="1" destOrd="0" presId="urn:microsoft.com/office/officeart/2005/8/layout/venn1"/>
    <dgm:cxn modelId="{B87A0A15-4A67-459E-A8E0-2D65267545D4}" type="presOf" srcId="{D5A63CEF-2770-43B9-BBF2-1F643A295911}" destId="{9745D7A9-54AF-4747-A280-1C9081A52777}" srcOrd="0" destOrd="0" presId="urn:microsoft.com/office/officeart/2005/8/layout/venn1"/>
    <dgm:cxn modelId="{BEF4B824-4D39-4D64-BBEA-AB6ED8BE4BB2}" type="presOf" srcId="{CEE80F4F-AEE8-49E9-9D9F-17F4C8C16662}" destId="{BC4A3B9E-5DFF-4F2A-BF97-822A7C12CB5D}" srcOrd="0" destOrd="0" presId="urn:microsoft.com/office/officeart/2005/8/layout/venn1"/>
    <dgm:cxn modelId="{CAAA3E42-AA16-4A50-8ED1-F5C40F754C9E}" srcId="{FFB0DCF8-2346-4B18-9E83-F2EB4970D4C0}" destId="{D5A63CEF-2770-43B9-BBF2-1F643A295911}" srcOrd="3" destOrd="0" parTransId="{36B813A9-860D-43AB-9DB2-E8C2C7AC740C}" sibTransId="{14FAB60E-7D6E-44E8-9A6D-A56C2BAADB3E}"/>
    <dgm:cxn modelId="{DC4B5C62-17E3-4BC0-B838-79EB6BA21EB5}" type="presOf" srcId="{FFB0DCF8-2346-4B18-9E83-F2EB4970D4C0}" destId="{3DA34640-EFC7-48E7-984A-3763FD817866}" srcOrd="0" destOrd="0" presId="urn:microsoft.com/office/officeart/2005/8/layout/venn1"/>
    <dgm:cxn modelId="{1577AD43-4BAC-4E9A-9350-28C3F6CEF404}" srcId="{FFB0DCF8-2346-4B18-9E83-F2EB4970D4C0}" destId="{2C692268-C074-4C7D-89F3-60340408FA22}" srcOrd="2" destOrd="0" parTransId="{A9121AA9-AE4D-4955-A5A3-31AABFEAD398}" sibTransId="{0166E944-C78B-4992-9E2A-394513D58AD0}"/>
    <dgm:cxn modelId="{7A8BE86B-DCD0-40C8-8095-1442327CF708}" type="presOf" srcId="{BC7F7CF6-2950-444D-A1CA-6907B08F2BDF}" destId="{EFA1B7AB-A8B2-42B7-95F1-7254EA7054E9}" srcOrd="1" destOrd="0" presId="urn:microsoft.com/office/officeart/2005/8/layout/venn1"/>
    <dgm:cxn modelId="{43568889-7227-475F-8B2F-92E941A40E29}" srcId="{FFB0DCF8-2346-4B18-9E83-F2EB4970D4C0}" destId="{CEE80F4F-AEE8-49E9-9D9F-17F4C8C16662}" srcOrd="1" destOrd="0" parTransId="{0D2C42B4-2589-445A-8A78-E4086A13F74D}" sibTransId="{390E489B-5B91-4820-AB1A-03D7E8B4024B}"/>
    <dgm:cxn modelId="{A1251BB2-DDC1-443F-B73E-27D9977A1FC1}" type="presOf" srcId="{2C692268-C074-4C7D-89F3-60340408FA22}" destId="{0BDF8AE5-3488-491E-9907-BFC2C4AC90B3}" srcOrd="1" destOrd="0" presId="urn:microsoft.com/office/officeart/2005/8/layout/venn1"/>
    <dgm:cxn modelId="{DBB6F6BA-96DD-492A-B87E-042CC1BCEB41}" srcId="{FFB0DCF8-2346-4B18-9E83-F2EB4970D4C0}" destId="{BC7F7CF6-2950-444D-A1CA-6907B08F2BDF}" srcOrd="0" destOrd="0" parTransId="{EACAC99D-9D6A-4F54-87DC-44FAD6A7A827}" sibTransId="{A8F4125A-DAF7-463E-9C17-58EA53968267}"/>
    <dgm:cxn modelId="{0A9032BB-3C1F-41F4-8FBC-AC83209F1FC4}" type="presOf" srcId="{2C692268-C074-4C7D-89F3-60340408FA22}" destId="{47EF0942-AC96-493F-B7C2-A8E7B844A06F}" srcOrd="0" destOrd="0" presId="urn:microsoft.com/office/officeart/2005/8/layout/venn1"/>
    <dgm:cxn modelId="{5E0AF2D7-CA6D-41F5-B120-42F88E405B13}" type="presOf" srcId="{D5A63CEF-2770-43B9-BBF2-1F643A295911}" destId="{07739C96-1B99-43A8-BB4D-9686447C2EF5}" srcOrd="1" destOrd="0" presId="urn:microsoft.com/office/officeart/2005/8/layout/venn1"/>
    <dgm:cxn modelId="{CF5672F7-19CA-46CB-B369-DF0BD8AB027E}" type="presOf" srcId="{BC7F7CF6-2950-444D-A1CA-6907B08F2BDF}" destId="{B782DA34-33BE-464D-B74F-B29B7128CB25}" srcOrd="0" destOrd="0" presId="urn:microsoft.com/office/officeart/2005/8/layout/venn1"/>
    <dgm:cxn modelId="{2AB71966-1BA2-4004-8B87-4E3E3BFCE668}" type="presParOf" srcId="{3DA34640-EFC7-48E7-984A-3763FD817866}" destId="{B782DA34-33BE-464D-B74F-B29B7128CB25}" srcOrd="0" destOrd="0" presId="urn:microsoft.com/office/officeart/2005/8/layout/venn1"/>
    <dgm:cxn modelId="{849041CD-3E16-4728-BEC1-35ED6B978F89}" type="presParOf" srcId="{3DA34640-EFC7-48E7-984A-3763FD817866}" destId="{EFA1B7AB-A8B2-42B7-95F1-7254EA7054E9}" srcOrd="1" destOrd="0" presId="urn:microsoft.com/office/officeart/2005/8/layout/venn1"/>
    <dgm:cxn modelId="{0CB6DE54-E175-4F21-87BF-6AB3AAE95DA0}" type="presParOf" srcId="{3DA34640-EFC7-48E7-984A-3763FD817866}" destId="{BC4A3B9E-5DFF-4F2A-BF97-822A7C12CB5D}" srcOrd="2" destOrd="0" presId="urn:microsoft.com/office/officeart/2005/8/layout/venn1"/>
    <dgm:cxn modelId="{BD91F4F3-54B6-4C67-B52A-34C749720178}" type="presParOf" srcId="{3DA34640-EFC7-48E7-984A-3763FD817866}" destId="{E9F12C3D-CB4E-4D91-A509-049DC51DE0E3}" srcOrd="3" destOrd="0" presId="urn:microsoft.com/office/officeart/2005/8/layout/venn1"/>
    <dgm:cxn modelId="{D692F7D7-1309-4525-A597-EA26DEF81F3B}" type="presParOf" srcId="{3DA34640-EFC7-48E7-984A-3763FD817866}" destId="{47EF0942-AC96-493F-B7C2-A8E7B844A06F}" srcOrd="4" destOrd="0" presId="urn:microsoft.com/office/officeart/2005/8/layout/venn1"/>
    <dgm:cxn modelId="{80388103-DBC3-47ED-8D6C-12E0AD0476DD}" type="presParOf" srcId="{3DA34640-EFC7-48E7-984A-3763FD817866}" destId="{0BDF8AE5-3488-491E-9907-BFC2C4AC90B3}" srcOrd="5" destOrd="0" presId="urn:microsoft.com/office/officeart/2005/8/layout/venn1"/>
    <dgm:cxn modelId="{1D654303-6317-4988-B324-15B9E35C02A5}" type="presParOf" srcId="{3DA34640-EFC7-48E7-984A-3763FD817866}" destId="{9745D7A9-54AF-4747-A280-1C9081A52777}" srcOrd="6" destOrd="0" presId="urn:microsoft.com/office/officeart/2005/8/layout/venn1"/>
    <dgm:cxn modelId="{B0DCB8C7-F3C1-49A8-83A5-D74829F71611}" type="presParOf" srcId="{3DA34640-EFC7-48E7-984A-3763FD817866}" destId="{07739C96-1B99-43A8-BB4D-9686447C2EF5}" srcOrd="7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A07B9D-05C0-43A5-9139-158BE089A33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42C51F2-69CE-4AC6-89EF-A45F3BB99773}">
      <dgm:prSet phldrT="[ข้อความ]" custT="1"/>
      <dgm:spPr/>
      <dgm:t>
        <a:bodyPr/>
        <a:lstStyle/>
        <a:p>
          <a:r>
            <a:rPr lang="th-TH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พัฒนาโปรแกรม</a:t>
          </a:r>
        </a:p>
      </dgm:t>
    </dgm:pt>
    <dgm:pt modelId="{8586E90A-4528-4BA0-A08D-2EA6809D6A05}" type="parTrans" cxnId="{C37180BD-AC8D-4ECD-827E-0E8A3C50830C}">
      <dgm:prSet/>
      <dgm:spPr/>
      <dgm:t>
        <a:bodyPr/>
        <a:lstStyle/>
        <a:p>
          <a:endParaRPr lang="th-TH"/>
        </a:p>
      </dgm:t>
    </dgm:pt>
    <dgm:pt modelId="{F1437C3E-FE7A-44F3-9C85-E763DB856ECB}" type="sibTrans" cxnId="{C37180BD-AC8D-4ECD-827E-0E8A3C50830C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h-TH">
            <a:solidFill>
              <a:srgbClr val="FFFF00"/>
            </a:solidFill>
          </a:endParaRPr>
        </a:p>
      </dgm:t>
    </dgm:pt>
    <dgm:pt modelId="{0004570C-621D-4667-A2E7-5C3C9D86BC02}">
      <dgm:prSet phldrT="[ข้อความ]" custT="1"/>
      <dgm:spPr/>
      <dgm:t>
        <a:bodyPr/>
        <a:lstStyle/>
        <a:p>
          <a:r>
            <a:rPr lang="th-TH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เลือกภาษาโปรแกรมที่เหมาะสม</a:t>
          </a:r>
        </a:p>
      </dgm:t>
    </dgm:pt>
    <dgm:pt modelId="{58E3C548-1919-4586-A4EE-3AF693DA49DD}" type="parTrans" cxnId="{95864B0B-9060-4966-A04E-D6543D214518}">
      <dgm:prSet/>
      <dgm:spPr/>
      <dgm:t>
        <a:bodyPr/>
        <a:lstStyle/>
        <a:p>
          <a:endParaRPr lang="th-TH"/>
        </a:p>
      </dgm:t>
    </dgm:pt>
    <dgm:pt modelId="{2C4F510A-C226-4785-8639-EBE1CA450132}" type="sibTrans" cxnId="{95864B0B-9060-4966-A04E-D6543D214518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h-TH"/>
        </a:p>
      </dgm:t>
    </dgm:pt>
    <dgm:pt modelId="{5C360781-A3FC-456D-8F77-54C6A148593C}">
      <dgm:prSet phldrT="[ข้อความ]" custT="1"/>
      <dgm:spPr/>
      <dgm:t>
        <a:bodyPr/>
        <a:lstStyle/>
        <a:p>
          <a:r>
            <a:rPr lang="th-TH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นำเครื่องมือมาช่วยพัฒนาโปรแกรม</a:t>
          </a:r>
        </a:p>
      </dgm:t>
    </dgm:pt>
    <dgm:pt modelId="{65D83DF4-ECD9-4A90-858E-18AFFBFACC54}" type="parTrans" cxnId="{AD5941C0-F5F4-4401-8EFB-B825E3F322F1}">
      <dgm:prSet/>
      <dgm:spPr/>
      <dgm:t>
        <a:bodyPr/>
        <a:lstStyle/>
        <a:p>
          <a:endParaRPr lang="th-TH"/>
        </a:p>
      </dgm:t>
    </dgm:pt>
    <dgm:pt modelId="{C7B6CF73-E9F2-418D-9517-BA5306EAA558}" type="sibTrans" cxnId="{AD5941C0-F5F4-4401-8EFB-B825E3F322F1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h-TH"/>
        </a:p>
      </dgm:t>
    </dgm:pt>
    <dgm:pt modelId="{6E73A12C-2C4B-4BEA-B03C-6CE43F26A7F9}">
      <dgm:prSet custT="1"/>
      <dgm:spPr/>
      <dgm:t>
        <a:bodyPr/>
        <a:lstStyle/>
        <a:p>
          <a:r>
            <a:rPr lang="th-TH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สร้างเอกสารประกอบโปรแกรม</a:t>
          </a:r>
        </a:p>
      </dgm:t>
    </dgm:pt>
    <dgm:pt modelId="{9F5FB32C-CB71-40CF-8EA4-21F3D1F655F4}" type="parTrans" cxnId="{D50545B4-E447-4837-9B49-7B92520411A8}">
      <dgm:prSet/>
      <dgm:spPr/>
      <dgm:t>
        <a:bodyPr/>
        <a:lstStyle/>
        <a:p>
          <a:endParaRPr lang="en-US"/>
        </a:p>
      </dgm:t>
    </dgm:pt>
    <dgm:pt modelId="{A9C9C6FB-CB2B-44F3-8C0F-B19E24AD48D1}" type="sibTrans" cxnId="{D50545B4-E447-4837-9B49-7B92520411A8}">
      <dgm:prSet/>
      <dgm:spPr/>
      <dgm:t>
        <a:bodyPr/>
        <a:lstStyle/>
        <a:p>
          <a:endParaRPr lang="en-US"/>
        </a:p>
      </dgm:t>
    </dgm:pt>
    <dgm:pt modelId="{5B146EAF-7DAD-4CD5-A870-67914BC74E2F}" type="pres">
      <dgm:prSet presAssocID="{5DA07B9D-05C0-43A5-9139-158BE089A33E}" presName="outerComposite" presStyleCnt="0">
        <dgm:presLayoutVars>
          <dgm:chMax val="5"/>
          <dgm:dir/>
          <dgm:resizeHandles val="exact"/>
        </dgm:presLayoutVars>
      </dgm:prSet>
      <dgm:spPr/>
    </dgm:pt>
    <dgm:pt modelId="{10D01AF6-8401-448A-AB94-3B196B692BD7}" type="pres">
      <dgm:prSet presAssocID="{5DA07B9D-05C0-43A5-9139-158BE089A33E}" presName="dummyMaxCanvas" presStyleCnt="0">
        <dgm:presLayoutVars/>
      </dgm:prSet>
      <dgm:spPr/>
    </dgm:pt>
    <dgm:pt modelId="{B4519499-CEA6-46F2-B96C-C9182A332DFA}" type="pres">
      <dgm:prSet presAssocID="{5DA07B9D-05C0-43A5-9139-158BE089A33E}" presName="FourNodes_1" presStyleLbl="node1" presStyleIdx="0" presStyleCnt="4">
        <dgm:presLayoutVars>
          <dgm:bulletEnabled val="1"/>
        </dgm:presLayoutVars>
      </dgm:prSet>
      <dgm:spPr/>
    </dgm:pt>
    <dgm:pt modelId="{6040AE8D-983E-46F1-AF09-E1FA68D136AE}" type="pres">
      <dgm:prSet presAssocID="{5DA07B9D-05C0-43A5-9139-158BE089A33E}" presName="FourNodes_2" presStyleLbl="node1" presStyleIdx="1" presStyleCnt="4">
        <dgm:presLayoutVars>
          <dgm:bulletEnabled val="1"/>
        </dgm:presLayoutVars>
      </dgm:prSet>
      <dgm:spPr/>
    </dgm:pt>
    <dgm:pt modelId="{2FF23540-DC05-4D40-856C-467B5EA2C520}" type="pres">
      <dgm:prSet presAssocID="{5DA07B9D-05C0-43A5-9139-158BE089A33E}" presName="FourNodes_3" presStyleLbl="node1" presStyleIdx="2" presStyleCnt="4">
        <dgm:presLayoutVars>
          <dgm:bulletEnabled val="1"/>
        </dgm:presLayoutVars>
      </dgm:prSet>
      <dgm:spPr/>
    </dgm:pt>
    <dgm:pt modelId="{A9DE2462-EBC1-403E-B5E3-8DAD4C1C81B4}" type="pres">
      <dgm:prSet presAssocID="{5DA07B9D-05C0-43A5-9139-158BE089A33E}" presName="FourNodes_4" presStyleLbl="node1" presStyleIdx="3" presStyleCnt="4">
        <dgm:presLayoutVars>
          <dgm:bulletEnabled val="1"/>
        </dgm:presLayoutVars>
      </dgm:prSet>
      <dgm:spPr/>
    </dgm:pt>
    <dgm:pt modelId="{CE17541F-B4F0-44DA-ABDC-9FE0AF188F36}" type="pres">
      <dgm:prSet presAssocID="{5DA07B9D-05C0-43A5-9139-158BE089A33E}" presName="FourConn_1-2" presStyleLbl="fgAccFollowNode1" presStyleIdx="0" presStyleCnt="3">
        <dgm:presLayoutVars>
          <dgm:bulletEnabled val="1"/>
        </dgm:presLayoutVars>
      </dgm:prSet>
      <dgm:spPr/>
    </dgm:pt>
    <dgm:pt modelId="{F8C07858-2FD5-49F9-91F3-41F3A665DE00}" type="pres">
      <dgm:prSet presAssocID="{5DA07B9D-05C0-43A5-9139-158BE089A33E}" presName="FourConn_2-3" presStyleLbl="fgAccFollowNode1" presStyleIdx="1" presStyleCnt="3">
        <dgm:presLayoutVars>
          <dgm:bulletEnabled val="1"/>
        </dgm:presLayoutVars>
      </dgm:prSet>
      <dgm:spPr/>
    </dgm:pt>
    <dgm:pt modelId="{DB55B839-346A-49B4-8226-9910746560A0}" type="pres">
      <dgm:prSet presAssocID="{5DA07B9D-05C0-43A5-9139-158BE089A33E}" presName="FourConn_3-4" presStyleLbl="fgAccFollowNode1" presStyleIdx="2" presStyleCnt="3">
        <dgm:presLayoutVars>
          <dgm:bulletEnabled val="1"/>
        </dgm:presLayoutVars>
      </dgm:prSet>
      <dgm:spPr/>
    </dgm:pt>
    <dgm:pt modelId="{BC5ACCCB-6736-4A48-93C3-D938FC09A3ED}" type="pres">
      <dgm:prSet presAssocID="{5DA07B9D-05C0-43A5-9139-158BE089A33E}" presName="FourNodes_1_text" presStyleLbl="node1" presStyleIdx="3" presStyleCnt="4">
        <dgm:presLayoutVars>
          <dgm:bulletEnabled val="1"/>
        </dgm:presLayoutVars>
      </dgm:prSet>
      <dgm:spPr/>
    </dgm:pt>
    <dgm:pt modelId="{8A16561E-482F-45D5-BF0B-1D95F54BFC09}" type="pres">
      <dgm:prSet presAssocID="{5DA07B9D-05C0-43A5-9139-158BE089A33E}" presName="FourNodes_2_text" presStyleLbl="node1" presStyleIdx="3" presStyleCnt="4">
        <dgm:presLayoutVars>
          <dgm:bulletEnabled val="1"/>
        </dgm:presLayoutVars>
      </dgm:prSet>
      <dgm:spPr/>
    </dgm:pt>
    <dgm:pt modelId="{8732A264-833B-4015-BF01-1A034164DFCA}" type="pres">
      <dgm:prSet presAssocID="{5DA07B9D-05C0-43A5-9139-158BE089A33E}" presName="FourNodes_3_text" presStyleLbl="node1" presStyleIdx="3" presStyleCnt="4">
        <dgm:presLayoutVars>
          <dgm:bulletEnabled val="1"/>
        </dgm:presLayoutVars>
      </dgm:prSet>
      <dgm:spPr/>
    </dgm:pt>
    <dgm:pt modelId="{A5954FA5-157B-4F20-9A16-B95989998EBC}" type="pres">
      <dgm:prSet presAssocID="{5DA07B9D-05C0-43A5-9139-158BE089A33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99A070A-748D-484C-8B58-71AE3912AFB4}" type="presOf" srcId="{5DA07B9D-05C0-43A5-9139-158BE089A33E}" destId="{5B146EAF-7DAD-4CD5-A870-67914BC74E2F}" srcOrd="0" destOrd="0" presId="urn:microsoft.com/office/officeart/2005/8/layout/vProcess5"/>
    <dgm:cxn modelId="{95864B0B-9060-4966-A04E-D6543D214518}" srcId="{5DA07B9D-05C0-43A5-9139-158BE089A33E}" destId="{0004570C-621D-4667-A2E7-5C3C9D86BC02}" srcOrd="1" destOrd="0" parTransId="{58E3C548-1919-4586-A4EE-3AF693DA49DD}" sibTransId="{2C4F510A-C226-4785-8639-EBE1CA450132}"/>
    <dgm:cxn modelId="{7BE99911-D6C4-4523-8C92-102264154A4D}" type="presOf" srcId="{2C4F510A-C226-4785-8639-EBE1CA450132}" destId="{F8C07858-2FD5-49F9-91F3-41F3A665DE00}" srcOrd="0" destOrd="0" presId="urn:microsoft.com/office/officeart/2005/8/layout/vProcess5"/>
    <dgm:cxn modelId="{2AAD1E16-2AC8-4CD2-8FAC-320D0D5F345A}" type="presOf" srcId="{6E73A12C-2C4B-4BEA-B03C-6CE43F26A7F9}" destId="{A5954FA5-157B-4F20-9A16-B95989998EBC}" srcOrd="1" destOrd="0" presId="urn:microsoft.com/office/officeart/2005/8/layout/vProcess5"/>
    <dgm:cxn modelId="{7616AC1D-45B1-4D4A-98A5-071E8662F7FD}" type="presOf" srcId="{5C360781-A3FC-456D-8F77-54C6A148593C}" destId="{2FF23540-DC05-4D40-856C-467B5EA2C520}" srcOrd="0" destOrd="0" presId="urn:microsoft.com/office/officeart/2005/8/layout/vProcess5"/>
    <dgm:cxn modelId="{9A4F8320-21AB-487D-8118-37B7914FE0AE}" type="presOf" srcId="{C7B6CF73-E9F2-418D-9517-BA5306EAA558}" destId="{DB55B839-346A-49B4-8226-9910746560A0}" srcOrd="0" destOrd="0" presId="urn:microsoft.com/office/officeart/2005/8/layout/vProcess5"/>
    <dgm:cxn modelId="{6D5C4E5C-68C0-4E4B-95DC-ECAFDA9DFD6F}" type="presOf" srcId="{6E73A12C-2C4B-4BEA-B03C-6CE43F26A7F9}" destId="{A9DE2462-EBC1-403E-B5E3-8DAD4C1C81B4}" srcOrd="0" destOrd="0" presId="urn:microsoft.com/office/officeart/2005/8/layout/vProcess5"/>
    <dgm:cxn modelId="{F4EAEE68-6774-4CD2-8921-AFC6F2D059E1}" type="presOf" srcId="{F42C51F2-69CE-4AC6-89EF-A45F3BB99773}" destId="{B4519499-CEA6-46F2-B96C-C9182A332DFA}" srcOrd="0" destOrd="0" presId="urn:microsoft.com/office/officeart/2005/8/layout/vProcess5"/>
    <dgm:cxn modelId="{311CBB4B-4698-4064-980C-E07750E2CEE1}" type="presOf" srcId="{0004570C-621D-4667-A2E7-5C3C9D86BC02}" destId="{6040AE8D-983E-46F1-AF09-E1FA68D136AE}" srcOrd="0" destOrd="0" presId="urn:microsoft.com/office/officeart/2005/8/layout/vProcess5"/>
    <dgm:cxn modelId="{EBDA0F52-FBC5-4D78-948F-1131EC76FEFC}" type="presOf" srcId="{0004570C-621D-4667-A2E7-5C3C9D86BC02}" destId="{8A16561E-482F-45D5-BF0B-1D95F54BFC09}" srcOrd="1" destOrd="0" presId="urn:microsoft.com/office/officeart/2005/8/layout/vProcess5"/>
    <dgm:cxn modelId="{A220B398-0348-43A7-82F5-5590BE3E06D1}" type="presOf" srcId="{F1437C3E-FE7A-44F3-9C85-E763DB856ECB}" destId="{CE17541F-B4F0-44DA-ABDC-9FE0AF188F36}" srcOrd="0" destOrd="0" presId="urn:microsoft.com/office/officeart/2005/8/layout/vProcess5"/>
    <dgm:cxn modelId="{D50545B4-E447-4837-9B49-7B92520411A8}" srcId="{5DA07B9D-05C0-43A5-9139-158BE089A33E}" destId="{6E73A12C-2C4B-4BEA-B03C-6CE43F26A7F9}" srcOrd="3" destOrd="0" parTransId="{9F5FB32C-CB71-40CF-8EA4-21F3D1F655F4}" sibTransId="{A9C9C6FB-CB2B-44F3-8C0F-B19E24AD48D1}"/>
    <dgm:cxn modelId="{C37180BD-AC8D-4ECD-827E-0E8A3C50830C}" srcId="{5DA07B9D-05C0-43A5-9139-158BE089A33E}" destId="{F42C51F2-69CE-4AC6-89EF-A45F3BB99773}" srcOrd="0" destOrd="0" parTransId="{8586E90A-4528-4BA0-A08D-2EA6809D6A05}" sibTransId="{F1437C3E-FE7A-44F3-9C85-E763DB856ECB}"/>
    <dgm:cxn modelId="{AD5941C0-F5F4-4401-8EFB-B825E3F322F1}" srcId="{5DA07B9D-05C0-43A5-9139-158BE089A33E}" destId="{5C360781-A3FC-456D-8F77-54C6A148593C}" srcOrd="2" destOrd="0" parTransId="{65D83DF4-ECD9-4A90-858E-18AFFBFACC54}" sibTransId="{C7B6CF73-E9F2-418D-9517-BA5306EAA558}"/>
    <dgm:cxn modelId="{17D4B6C0-A879-4552-947D-4CF2020963A0}" type="presOf" srcId="{F42C51F2-69CE-4AC6-89EF-A45F3BB99773}" destId="{BC5ACCCB-6736-4A48-93C3-D938FC09A3ED}" srcOrd="1" destOrd="0" presId="urn:microsoft.com/office/officeart/2005/8/layout/vProcess5"/>
    <dgm:cxn modelId="{4C609BC2-41B3-488D-ACEF-DEC3F8667190}" type="presOf" srcId="{5C360781-A3FC-456D-8F77-54C6A148593C}" destId="{8732A264-833B-4015-BF01-1A034164DFCA}" srcOrd="1" destOrd="0" presId="urn:microsoft.com/office/officeart/2005/8/layout/vProcess5"/>
    <dgm:cxn modelId="{87417DFF-51A6-4026-8B25-702418C021B7}" type="presParOf" srcId="{5B146EAF-7DAD-4CD5-A870-67914BC74E2F}" destId="{10D01AF6-8401-448A-AB94-3B196B692BD7}" srcOrd="0" destOrd="0" presId="urn:microsoft.com/office/officeart/2005/8/layout/vProcess5"/>
    <dgm:cxn modelId="{5E69BE25-F221-4301-A89D-F6711BCC8172}" type="presParOf" srcId="{5B146EAF-7DAD-4CD5-A870-67914BC74E2F}" destId="{B4519499-CEA6-46F2-B96C-C9182A332DFA}" srcOrd="1" destOrd="0" presId="urn:microsoft.com/office/officeart/2005/8/layout/vProcess5"/>
    <dgm:cxn modelId="{333BA181-B3FC-4152-A5B3-57A39A5179A2}" type="presParOf" srcId="{5B146EAF-7DAD-4CD5-A870-67914BC74E2F}" destId="{6040AE8D-983E-46F1-AF09-E1FA68D136AE}" srcOrd="2" destOrd="0" presId="urn:microsoft.com/office/officeart/2005/8/layout/vProcess5"/>
    <dgm:cxn modelId="{351E4248-8D07-4204-AB43-3A7E2E3E4DA9}" type="presParOf" srcId="{5B146EAF-7DAD-4CD5-A870-67914BC74E2F}" destId="{2FF23540-DC05-4D40-856C-467B5EA2C520}" srcOrd="3" destOrd="0" presId="urn:microsoft.com/office/officeart/2005/8/layout/vProcess5"/>
    <dgm:cxn modelId="{922CD5E8-64FA-412C-8909-968FA7EC7060}" type="presParOf" srcId="{5B146EAF-7DAD-4CD5-A870-67914BC74E2F}" destId="{A9DE2462-EBC1-403E-B5E3-8DAD4C1C81B4}" srcOrd="4" destOrd="0" presId="urn:microsoft.com/office/officeart/2005/8/layout/vProcess5"/>
    <dgm:cxn modelId="{617A0525-44AD-47A0-8464-353C3A724DD4}" type="presParOf" srcId="{5B146EAF-7DAD-4CD5-A870-67914BC74E2F}" destId="{CE17541F-B4F0-44DA-ABDC-9FE0AF188F36}" srcOrd="5" destOrd="0" presId="urn:microsoft.com/office/officeart/2005/8/layout/vProcess5"/>
    <dgm:cxn modelId="{330B8146-4013-4E20-A3E7-5288C29174E3}" type="presParOf" srcId="{5B146EAF-7DAD-4CD5-A870-67914BC74E2F}" destId="{F8C07858-2FD5-49F9-91F3-41F3A665DE00}" srcOrd="6" destOrd="0" presId="urn:microsoft.com/office/officeart/2005/8/layout/vProcess5"/>
    <dgm:cxn modelId="{A724E934-E2E5-4220-9A6A-6560EAD2BA4F}" type="presParOf" srcId="{5B146EAF-7DAD-4CD5-A870-67914BC74E2F}" destId="{DB55B839-346A-49B4-8226-9910746560A0}" srcOrd="7" destOrd="0" presId="urn:microsoft.com/office/officeart/2005/8/layout/vProcess5"/>
    <dgm:cxn modelId="{69B9FE29-3256-4C53-892B-03F5F642C30F}" type="presParOf" srcId="{5B146EAF-7DAD-4CD5-A870-67914BC74E2F}" destId="{BC5ACCCB-6736-4A48-93C3-D938FC09A3ED}" srcOrd="8" destOrd="0" presId="urn:microsoft.com/office/officeart/2005/8/layout/vProcess5"/>
    <dgm:cxn modelId="{C9F0921A-D1BD-4783-A785-642C5A36F22C}" type="presParOf" srcId="{5B146EAF-7DAD-4CD5-A870-67914BC74E2F}" destId="{8A16561E-482F-45D5-BF0B-1D95F54BFC09}" srcOrd="9" destOrd="0" presId="urn:microsoft.com/office/officeart/2005/8/layout/vProcess5"/>
    <dgm:cxn modelId="{BE1BFA81-2F6C-416D-A516-A769C626CBF9}" type="presParOf" srcId="{5B146EAF-7DAD-4CD5-A870-67914BC74E2F}" destId="{8732A264-833B-4015-BF01-1A034164DFCA}" srcOrd="10" destOrd="0" presId="urn:microsoft.com/office/officeart/2005/8/layout/vProcess5"/>
    <dgm:cxn modelId="{F38E0F43-E663-488C-A9CD-5E915FAB62BC}" type="presParOf" srcId="{5B146EAF-7DAD-4CD5-A870-67914BC74E2F}" destId="{A5954FA5-157B-4F20-9A16-B95989998EBC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0BA96-B9E2-40FD-BD12-B22A4EB3FB21}">
      <dsp:nvSpPr>
        <dsp:cNvPr id="0" name=""/>
        <dsp:cNvSpPr/>
      </dsp:nvSpPr>
      <dsp:spPr>
        <a:xfrm>
          <a:off x="478800" y="1095669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E93C9-8AF6-4163-82EA-2AF253211263}">
      <dsp:nvSpPr>
        <dsp:cNvPr id="0" name=""/>
        <dsp:cNvSpPr/>
      </dsp:nvSpPr>
      <dsp:spPr>
        <a:xfrm>
          <a:off x="712800" y="132966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F8D4B-5EAA-4303-861C-C6A9DD51EF17}">
      <dsp:nvSpPr>
        <dsp:cNvPr id="0" name=""/>
        <dsp:cNvSpPr/>
      </dsp:nvSpPr>
      <dsp:spPr>
        <a:xfrm>
          <a:off x="12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1.Preliminary Investigation </a:t>
          </a:r>
          <a:endParaRPr lang="th-TH" sz="1500" kern="1200"/>
        </a:p>
      </dsp:txBody>
      <dsp:txXfrm>
        <a:off x="127800" y="2535669"/>
        <a:ext cx="1800000" cy="720000"/>
      </dsp:txXfrm>
    </dsp:sp>
    <dsp:sp modelId="{75B9B617-DBE6-4AC8-9E4D-765C8382F14F}">
      <dsp:nvSpPr>
        <dsp:cNvPr id="0" name=""/>
        <dsp:cNvSpPr/>
      </dsp:nvSpPr>
      <dsp:spPr>
        <a:xfrm>
          <a:off x="2593800" y="1095669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17C0B-82E7-43D5-AAE9-831FC7E06D12}">
      <dsp:nvSpPr>
        <dsp:cNvPr id="0" name=""/>
        <dsp:cNvSpPr/>
      </dsp:nvSpPr>
      <dsp:spPr>
        <a:xfrm>
          <a:off x="2827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F67B7-FF57-447B-B376-9354886E9E82}">
      <dsp:nvSpPr>
        <dsp:cNvPr id="0" name=""/>
        <dsp:cNvSpPr/>
      </dsp:nvSpPr>
      <dsp:spPr>
        <a:xfrm>
          <a:off x="2242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2.System survey </a:t>
          </a:r>
          <a:endParaRPr lang="th-TH" sz="1500" kern="1200"/>
        </a:p>
      </dsp:txBody>
      <dsp:txXfrm>
        <a:off x="2242800" y="2535669"/>
        <a:ext cx="1800000" cy="720000"/>
      </dsp:txXfrm>
    </dsp:sp>
    <dsp:sp modelId="{C2E82D24-F63B-4052-99E7-7C3FEB4F62FF}">
      <dsp:nvSpPr>
        <dsp:cNvPr id="0" name=""/>
        <dsp:cNvSpPr/>
      </dsp:nvSpPr>
      <dsp:spPr>
        <a:xfrm>
          <a:off x="4708800" y="1095669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C86D3-91A7-4A27-B942-3DF83A54F168}">
      <dsp:nvSpPr>
        <dsp:cNvPr id="0" name=""/>
        <dsp:cNvSpPr/>
      </dsp:nvSpPr>
      <dsp:spPr>
        <a:xfrm>
          <a:off x="4942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5FE05-80D5-4346-9F84-C76514F183FD}">
      <dsp:nvSpPr>
        <dsp:cNvPr id="0" name=""/>
        <dsp:cNvSpPr/>
      </dsp:nvSpPr>
      <dsp:spPr>
        <a:xfrm>
          <a:off x="435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3.Determination of user requirements</a:t>
          </a:r>
          <a:endParaRPr lang="th-TH" sz="1500" kern="1200"/>
        </a:p>
      </dsp:txBody>
      <dsp:txXfrm>
        <a:off x="4357800" y="2535669"/>
        <a:ext cx="1800000" cy="720000"/>
      </dsp:txXfrm>
    </dsp:sp>
    <dsp:sp modelId="{A7D40272-ED26-42F9-8723-5CCEDBBD5320}">
      <dsp:nvSpPr>
        <dsp:cNvPr id="0" name=""/>
        <dsp:cNvSpPr/>
      </dsp:nvSpPr>
      <dsp:spPr>
        <a:xfrm>
          <a:off x="6823800" y="1095669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B19DF-F01F-4676-9FD1-F66369BD7428}">
      <dsp:nvSpPr>
        <dsp:cNvPr id="0" name=""/>
        <dsp:cNvSpPr/>
      </dsp:nvSpPr>
      <dsp:spPr>
        <a:xfrm>
          <a:off x="7057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0F3F9-616E-4354-B9C2-4E9D944C6127}">
      <dsp:nvSpPr>
        <dsp:cNvPr id="0" name=""/>
        <dsp:cNvSpPr/>
      </dsp:nvSpPr>
      <dsp:spPr>
        <a:xfrm>
          <a:off x="6472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4.Analysis of the system survey </a:t>
          </a:r>
          <a:endParaRPr lang="th-TH" sz="1500" kern="1200"/>
        </a:p>
      </dsp:txBody>
      <dsp:txXfrm>
        <a:off x="6472800" y="2535669"/>
        <a:ext cx="1800000" cy="720000"/>
      </dsp:txXfrm>
    </dsp:sp>
    <dsp:sp modelId="{EC4FDD3A-F22E-4113-AAC6-E4827A7D7967}">
      <dsp:nvSpPr>
        <dsp:cNvPr id="0" name=""/>
        <dsp:cNvSpPr/>
      </dsp:nvSpPr>
      <dsp:spPr>
        <a:xfrm>
          <a:off x="8938800" y="1095669"/>
          <a:ext cx="1098000" cy="1098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F4343-6C5D-4BA8-8DDB-A9AB88F7313C}">
      <dsp:nvSpPr>
        <dsp:cNvPr id="0" name=""/>
        <dsp:cNvSpPr/>
      </dsp:nvSpPr>
      <dsp:spPr>
        <a:xfrm>
          <a:off x="9172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1E110-9A76-48A8-84EF-6022C6B2DCF1}">
      <dsp:nvSpPr>
        <dsp:cNvPr id="0" name=""/>
        <dsp:cNvSpPr/>
      </dsp:nvSpPr>
      <dsp:spPr>
        <a:xfrm>
          <a:off x="858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5.Systems analysis report </a:t>
          </a:r>
          <a:endParaRPr lang="th-TH" sz="1500" kern="1200"/>
        </a:p>
      </dsp:txBody>
      <dsp:txXfrm>
        <a:off x="8587800" y="2535669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4DB6D-FD8B-4D44-A7AC-DA0365ADFA91}">
      <dsp:nvSpPr>
        <dsp:cNvPr id="0" name=""/>
        <dsp:cNvSpPr/>
      </dsp:nvSpPr>
      <dsp:spPr>
        <a:xfrm>
          <a:off x="4396106" y="1384"/>
          <a:ext cx="1723386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>
              <a:latin typeface="SP SUAN DUSIT" panose="02000000000000000000" pitchFamily="2" charset="0"/>
              <a:cs typeface="SP SUAN DUSIT" panose="02000000000000000000" pitchFamily="2" charset="0"/>
            </a:rPr>
            <a:t>1. การกำหนดปัญหา</a:t>
          </a:r>
        </a:p>
      </dsp:txBody>
      <dsp:txXfrm>
        <a:off x="4431541" y="36819"/>
        <a:ext cx="1652516" cy="655029"/>
      </dsp:txXfrm>
    </dsp:sp>
    <dsp:sp modelId="{FDC3C474-DD77-45B4-A3E2-2E455D8939C3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3014274" y="226729"/>
              </a:moveTo>
              <a:arcTo wR="2071880" hR="2071880" stAng="17823316" swAng="4477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EF9EC-D6C3-408C-A6AA-859218DE9EF5}">
      <dsp:nvSpPr>
        <dsp:cNvPr id="0" name=""/>
        <dsp:cNvSpPr/>
      </dsp:nvSpPr>
      <dsp:spPr>
        <a:xfrm>
          <a:off x="6015967" y="781469"/>
          <a:ext cx="1723386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>
              <a:latin typeface="SP SUAN DUSIT" panose="02000000000000000000" pitchFamily="2" charset="0"/>
              <a:cs typeface="SP SUAN DUSIT" panose="02000000000000000000" pitchFamily="2" charset="0"/>
            </a:rPr>
            <a:t>2. การวิเคราะห์</a:t>
          </a:r>
        </a:p>
      </dsp:txBody>
      <dsp:txXfrm>
        <a:off x="6051402" y="816904"/>
        <a:ext cx="1652516" cy="655029"/>
      </dsp:txXfrm>
    </dsp:sp>
    <dsp:sp modelId="{CD45EF69-FA77-4921-9612-9D231D310221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4008347" y="1335142"/>
              </a:moveTo>
              <a:arcTo wR="2071880" hR="2071880" stAng="20350227" swAng="10642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311DD-38C7-45B4-86E8-31B2173B6FB5}">
      <dsp:nvSpPr>
        <dsp:cNvPr id="0" name=""/>
        <dsp:cNvSpPr/>
      </dsp:nvSpPr>
      <dsp:spPr>
        <a:xfrm>
          <a:off x="6416040" y="2534302"/>
          <a:ext cx="1723386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>
              <a:latin typeface="SP SUAN DUSIT" panose="02000000000000000000" pitchFamily="2" charset="0"/>
              <a:cs typeface="SP SUAN DUSIT" panose="02000000000000000000" pitchFamily="2" charset="0"/>
            </a:rPr>
            <a:t>3. การออกแบบ</a:t>
          </a:r>
        </a:p>
      </dsp:txBody>
      <dsp:txXfrm>
        <a:off x="6451475" y="2569737"/>
        <a:ext cx="1652516" cy="655029"/>
      </dsp:txXfrm>
    </dsp:sp>
    <dsp:sp modelId="{097A9CE6-22D4-4F2A-8ADC-6C3699845D93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3900847" y="3045312"/>
              </a:moveTo>
              <a:arcTo wR="2071880" hR="2071880" stAng="1681396" swAng="8353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65E74-FFB9-4CC7-907B-A8D1E4CCCFC1}">
      <dsp:nvSpPr>
        <dsp:cNvPr id="0" name=""/>
        <dsp:cNvSpPr/>
      </dsp:nvSpPr>
      <dsp:spPr>
        <a:xfrm>
          <a:off x="5534463" y="3939965"/>
          <a:ext cx="1244583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4. การพัฒนา</a:t>
          </a:r>
        </a:p>
      </dsp:txBody>
      <dsp:txXfrm>
        <a:off x="5569898" y="3975400"/>
        <a:ext cx="1173713" cy="655029"/>
      </dsp:txXfrm>
    </dsp:sp>
    <dsp:sp modelId="{3E7713AF-4A0D-4633-951F-DE9AF817920B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2236656" y="4137198"/>
              </a:moveTo>
              <a:arcTo wR="2071880" hR="2071880" stAng="5126307" swAng="5630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DBF98-894D-4A20-B8BF-EC02FF539462}">
      <dsp:nvSpPr>
        <dsp:cNvPr id="0" name=""/>
        <dsp:cNvSpPr/>
      </dsp:nvSpPr>
      <dsp:spPr>
        <a:xfrm>
          <a:off x="3745934" y="3939965"/>
          <a:ext cx="1225821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>
              <a:latin typeface="SP SUAN DUSIT" panose="02000000000000000000" pitchFamily="2" charset="0"/>
              <a:cs typeface="SP SUAN DUSIT" panose="02000000000000000000" pitchFamily="2" charset="0"/>
            </a:rPr>
            <a:t>5. การทดสอบ</a:t>
          </a:r>
        </a:p>
      </dsp:txBody>
      <dsp:txXfrm>
        <a:off x="3781369" y="3975400"/>
        <a:ext cx="1154951" cy="655029"/>
      </dsp:txXfrm>
    </dsp:sp>
    <dsp:sp modelId="{23098CE6-4AD1-470B-BA3F-FA2B7E0E552E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530862" y="3456781"/>
              </a:moveTo>
              <a:arcTo wR="2071880" hR="2071880" stAng="8283252" swAng="8353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ED873-4304-4BA4-A2AE-E496DCDBF62F}">
      <dsp:nvSpPr>
        <dsp:cNvPr id="0" name=""/>
        <dsp:cNvSpPr/>
      </dsp:nvSpPr>
      <dsp:spPr>
        <a:xfrm>
          <a:off x="2376172" y="2534302"/>
          <a:ext cx="1723386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>
              <a:latin typeface="SP SUAN DUSIT" panose="02000000000000000000" pitchFamily="2" charset="0"/>
              <a:cs typeface="SP SUAN DUSIT" panose="02000000000000000000" pitchFamily="2" charset="0"/>
            </a:rPr>
            <a:t>6. การนำระบบไปใช้</a:t>
          </a:r>
        </a:p>
      </dsp:txBody>
      <dsp:txXfrm>
        <a:off x="2411607" y="2569737"/>
        <a:ext cx="1652516" cy="655029"/>
      </dsp:txXfrm>
    </dsp:sp>
    <dsp:sp modelId="{9BDDEDD0-D227-4AFC-B11C-286A6592D3FB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3016" y="1960113"/>
              </a:moveTo>
              <a:arcTo wR="2071880" hR="2071880" stAng="10985538" swAng="10642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E11FE-C35D-45FA-A841-9BD8BD349981}">
      <dsp:nvSpPr>
        <dsp:cNvPr id="0" name=""/>
        <dsp:cNvSpPr/>
      </dsp:nvSpPr>
      <dsp:spPr>
        <a:xfrm>
          <a:off x="2776245" y="781469"/>
          <a:ext cx="1723386" cy="72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7. การบำรุงรักษา</a:t>
          </a:r>
        </a:p>
      </dsp:txBody>
      <dsp:txXfrm>
        <a:off x="2811680" y="816904"/>
        <a:ext cx="1652516" cy="655029"/>
      </dsp:txXfrm>
    </dsp:sp>
    <dsp:sp modelId="{06D8882A-518A-4053-982A-76117E43DFA4}">
      <dsp:nvSpPr>
        <dsp:cNvPr id="0" name=""/>
        <dsp:cNvSpPr/>
      </dsp:nvSpPr>
      <dsp:spPr>
        <a:xfrm>
          <a:off x="3185919" y="364334"/>
          <a:ext cx="4143760" cy="4143760"/>
        </a:xfrm>
        <a:custGeom>
          <a:avLst/>
          <a:gdLst/>
          <a:ahLst/>
          <a:cxnLst/>
          <a:rect l="0" t="0" r="0" b="0"/>
          <a:pathLst>
            <a:path>
              <a:moveTo>
                <a:pt x="897832" y="364748"/>
              </a:moveTo>
              <a:arcTo wR="2071880" hR="2071880" stAng="14128949" swAng="4477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A0962-F007-41CE-8C6A-A25D326C0E62}">
      <dsp:nvSpPr>
        <dsp:cNvPr id="0" name=""/>
        <dsp:cNvSpPr/>
      </dsp:nvSpPr>
      <dsp:spPr>
        <a:xfrm>
          <a:off x="4731" y="1771399"/>
          <a:ext cx="2753950" cy="1101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100" b="1" kern="1200">
              <a:latin typeface="SP SUAN DUSIT" panose="02000000000000000000" pitchFamily="2" charset="0"/>
              <a:cs typeface="SP SUAN DUSIT" panose="02000000000000000000" pitchFamily="2" charset="0"/>
            </a:rPr>
            <a:t>วิเคราะห์ระบบ</a:t>
          </a:r>
        </a:p>
      </dsp:txBody>
      <dsp:txXfrm>
        <a:off x="555521" y="1771399"/>
        <a:ext cx="1652370" cy="1101580"/>
      </dsp:txXfrm>
    </dsp:sp>
    <dsp:sp modelId="{4F037BC0-6ED0-40BC-A120-B915B2AE07B5}">
      <dsp:nvSpPr>
        <dsp:cNvPr id="0" name=""/>
        <dsp:cNvSpPr/>
      </dsp:nvSpPr>
      <dsp:spPr>
        <a:xfrm>
          <a:off x="2483286" y="1771399"/>
          <a:ext cx="2753950" cy="1101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1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รวบรวมความต้องการ</a:t>
          </a:r>
        </a:p>
      </dsp:txBody>
      <dsp:txXfrm>
        <a:off x="3034076" y="1771399"/>
        <a:ext cx="1652370" cy="1101580"/>
      </dsp:txXfrm>
    </dsp:sp>
    <dsp:sp modelId="{32FDD517-C3B3-453B-B0D5-ACF5252F5EF4}">
      <dsp:nvSpPr>
        <dsp:cNvPr id="0" name=""/>
        <dsp:cNvSpPr/>
      </dsp:nvSpPr>
      <dsp:spPr>
        <a:xfrm>
          <a:off x="4961841" y="1771399"/>
          <a:ext cx="2753950" cy="1101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100" b="1" kern="1200">
              <a:latin typeface="SP SUAN DUSIT" panose="02000000000000000000" pitchFamily="2" charset="0"/>
              <a:cs typeface="SP SUAN DUSIT" panose="02000000000000000000" pitchFamily="2" charset="0"/>
            </a:rPr>
            <a:t>วิเคราะห์ความต้องการ</a:t>
          </a:r>
        </a:p>
      </dsp:txBody>
      <dsp:txXfrm>
        <a:off x="5512631" y="1771399"/>
        <a:ext cx="1652370" cy="1101580"/>
      </dsp:txXfrm>
    </dsp:sp>
    <dsp:sp modelId="{F4D7BE87-929B-441C-9133-BBBED1B37A01}">
      <dsp:nvSpPr>
        <dsp:cNvPr id="0" name=""/>
        <dsp:cNvSpPr/>
      </dsp:nvSpPr>
      <dsp:spPr>
        <a:xfrm>
          <a:off x="7440396" y="1771399"/>
          <a:ext cx="2753950" cy="1101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100" b="1" kern="1200">
              <a:latin typeface="SP SUAN DUSIT" panose="02000000000000000000" pitchFamily="2" charset="0"/>
              <a:cs typeface="SP SUAN DUSIT" panose="02000000000000000000" pitchFamily="2" charset="0"/>
            </a:rPr>
            <a:t>สร้างแผนภาพ </a:t>
          </a:r>
          <a:r>
            <a:rPr lang="en-US" sz="3100" b="1" kern="1200">
              <a:latin typeface="SP SUAN DUSIT" panose="02000000000000000000" pitchFamily="2" charset="0"/>
              <a:cs typeface="SP SUAN DUSIT" panose="02000000000000000000" pitchFamily="2" charset="0"/>
            </a:rPr>
            <a:t>DFD </a:t>
          </a:r>
          <a:r>
            <a:rPr lang="th-TH" sz="3100" b="1" kern="1200">
              <a:latin typeface="SP SUAN DUSIT" panose="02000000000000000000" pitchFamily="2" charset="0"/>
              <a:cs typeface="SP SUAN DUSIT" panose="02000000000000000000" pitchFamily="2" charset="0"/>
            </a:rPr>
            <a:t>และ </a:t>
          </a:r>
          <a:r>
            <a:rPr lang="en-US" sz="3100" b="1" kern="1200">
              <a:latin typeface="SP SUAN DUSIT" panose="02000000000000000000" pitchFamily="2" charset="0"/>
              <a:cs typeface="SP SUAN DUSIT" panose="02000000000000000000" pitchFamily="2" charset="0"/>
            </a:rPr>
            <a:t>E-R</a:t>
          </a:r>
          <a:endParaRPr lang="th-TH" sz="3100" b="1" kern="120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7991186" y="1771399"/>
        <a:ext cx="1652370" cy="1101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2DA34-33BE-464D-B74F-B29B7128CB25}">
      <dsp:nvSpPr>
        <dsp:cNvPr id="0" name=""/>
        <dsp:cNvSpPr/>
      </dsp:nvSpPr>
      <dsp:spPr>
        <a:xfrm>
          <a:off x="4225446" y="44007"/>
          <a:ext cx="2288390" cy="2288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>
              <a:latin typeface="SP SUAN DUSIT" panose="02000000000000000000" pitchFamily="2" charset="0"/>
              <a:cs typeface="SP SUAN DUSIT" panose="02000000000000000000" pitchFamily="2" charset="0"/>
            </a:rPr>
            <a:t>Output Design</a:t>
          </a:r>
          <a:endParaRPr lang="th-TH" sz="2900" b="1" kern="120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4489491" y="352060"/>
        <a:ext cx="1760300" cy="726123"/>
      </dsp:txXfrm>
    </dsp:sp>
    <dsp:sp modelId="{BC4A3B9E-5DFF-4F2A-BF97-822A7C12CB5D}">
      <dsp:nvSpPr>
        <dsp:cNvPr id="0" name=""/>
        <dsp:cNvSpPr/>
      </dsp:nvSpPr>
      <dsp:spPr>
        <a:xfrm>
          <a:off x="5279886" y="1070276"/>
          <a:ext cx="2288390" cy="2288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latin typeface="SP SUAN DUSIT" panose="02000000000000000000" pitchFamily="2" charset="0"/>
              <a:cs typeface="SP SUAN DUSIT" panose="02000000000000000000" pitchFamily="2" charset="0"/>
            </a:rPr>
            <a:t>ER-Diagram</a:t>
          </a:r>
          <a:endParaRPr lang="th-TH" sz="2900" b="1" kern="1200" dirty="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6512096" y="1334321"/>
        <a:ext cx="880150" cy="1760300"/>
      </dsp:txXfrm>
    </dsp:sp>
    <dsp:sp modelId="{47EF0942-AC96-493F-B7C2-A8E7B844A06F}">
      <dsp:nvSpPr>
        <dsp:cNvPr id="0" name=""/>
        <dsp:cNvSpPr/>
      </dsp:nvSpPr>
      <dsp:spPr>
        <a:xfrm>
          <a:off x="4225446" y="2068352"/>
          <a:ext cx="2288390" cy="2288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>
              <a:latin typeface="SP SUAN DUSIT" panose="02000000000000000000" pitchFamily="2" charset="0"/>
              <a:cs typeface="SP SUAN DUSIT" panose="02000000000000000000" pitchFamily="2" charset="0"/>
            </a:rPr>
            <a:t>DFDs</a:t>
          </a:r>
          <a:endParaRPr lang="th-TH" sz="2900" b="1" kern="120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4489491" y="3322567"/>
        <a:ext cx="1760300" cy="726123"/>
      </dsp:txXfrm>
    </dsp:sp>
    <dsp:sp modelId="{9745D7A9-54AF-4747-A280-1C9081A52777}">
      <dsp:nvSpPr>
        <dsp:cNvPr id="0" name=""/>
        <dsp:cNvSpPr/>
      </dsp:nvSpPr>
      <dsp:spPr>
        <a:xfrm>
          <a:off x="3213274" y="1056180"/>
          <a:ext cx="2288390" cy="22883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>
              <a:latin typeface="SP SUAN DUSIT" panose="02000000000000000000" pitchFamily="2" charset="0"/>
              <a:cs typeface="SP SUAN DUSIT" panose="02000000000000000000" pitchFamily="2" charset="0"/>
            </a:rPr>
            <a:t>Input Design</a:t>
          </a:r>
          <a:endParaRPr lang="th-TH" sz="2900" b="1" kern="1200">
            <a:latin typeface="SP SUAN DUSIT" panose="02000000000000000000" pitchFamily="2" charset="0"/>
            <a:cs typeface="SP SUAN DUSIT" panose="02000000000000000000" pitchFamily="2" charset="0"/>
          </a:endParaRPr>
        </a:p>
      </dsp:txBody>
      <dsp:txXfrm>
        <a:off x="3389304" y="1320225"/>
        <a:ext cx="880150" cy="1760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19499-CEA6-46F2-B96C-C9182A332DFA}">
      <dsp:nvSpPr>
        <dsp:cNvPr id="0" name=""/>
        <dsp:cNvSpPr/>
      </dsp:nvSpPr>
      <dsp:spPr>
        <a:xfrm>
          <a:off x="0" y="0"/>
          <a:ext cx="8203551" cy="965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b="1" kern="12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พัฒนาโปรแกรม</a:t>
          </a:r>
        </a:p>
      </dsp:txBody>
      <dsp:txXfrm>
        <a:off x="28278" y="28278"/>
        <a:ext cx="7080140" cy="908923"/>
      </dsp:txXfrm>
    </dsp:sp>
    <dsp:sp modelId="{6040AE8D-983E-46F1-AF09-E1FA68D136AE}">
      <dsp:nvSpPr>
        <dsp:cNvPr id="0" name=""/>
        <dsp:cNvSpPr/>
      </dsp:nvSpPr>
      <dsp:spPr>
        <a:xfrm>
          <a:off x="687047" y="1141021"/>
          <a:ext cx="8203551" cy="965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b="1" kern="12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เลือกภาษาโปรแกรมที่เหมาะสม</a:t>
          </a:r>
        </a:p>
      </dsp:txBody>
      <dsp:txXfrm>
        <a:off x="715325" y="1169299"/>
        <a:ext cx="6832386" cy="908923"/>
      </dsp:txXfrm>
    </dsp:sp>
    <dsp:sp modelId="{2FF23540-DC05-4D40-856C-467B5EA2C520}">
      <dsp:nvSpPr>
        <dsp:cNvPr id="0" name=""/>
        <dsp:cNvSpPr/>
      </dsp:nvSpPr>
      <dsp:spPr>
        <a:xfrm>
          <a:off x="1363840" y="2282042"/>
          <a:ext cx="8203551" cy="965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b="1" kern="12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นำเครื่องมือมาช่วยพัฒนาโปรแกรม</a:t>
          </a:r>
        </a:p>
      </dsp:txBody>
      <dsp:txXfrm>
        <a:off x="1392118" y="2310320"/>
        <a:ext cx="6842640" cy="908923"/>
      </dsp:txXfrm>
    </dsp:sp>
    <dsp:sp modelId="{A9DE2462-EBC1-403E-B5E3-8DAD4C1C81B4}">
      <dsp:nvSpPr>
        <dsp:cNvPr id="0" name=""/>
        <dsp:cNvSpPr/>
      </dsp:nvSpPr>
      <dsp:spPr>
        <a:xfrm>
          <a:off x="2050887" y="3423063"/>
          <a:ext cx="8203551" cy="965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b="1" kern="12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rPr>
            <a:t>สร้างเอกสารประกอบโปรแกรม</a:t>
          </a:r>
        </a:p>
      </dsp:txBody>
      <dsp:txXfrm>
        <a:off x="2079165" y="3451341"/>
        <a:ext cx="6832386" cy="908923"/>
      </dsp:txXfrm>
    </dsp:sp>
    <dsp:sp modelId="{CE17541F-B4F0-44DA-ABDC-9FE0AF188F36}">
      <dsp:nvSpPr>
        <dsp:cNvPr id="0" name=""/>
        <dsp:cNvSpPr/>
      </dsp:nvSpPr>
      <dsp:spPr>
        <a:xfrm>
          <a:off x="7575989" y="739469"/>
          <a:ext cx="627561" cy="627561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500" kern="1200">
            <a:solidFill>
              <a:srgbClr val="FFFF00"/>
            </a:solidFill>
          </a:endParaRPr>
        </a:p>
      </dsp:txBody>
      <dsp:txXfrm>
        <a:off x="7717190" y="739469"/>
        <a:ext cx="345159" cy="472240"/>
      </dsp:txXfrm>
    </dsp:sp>
    <dsp:sp modelId="{F8C07858-2FD5-49F9-91F3-41F3A665DE00}">
      <dsp:nvSpPr>
        <dsp:cNvPr id="0" name=""/>
        <dsp:cNvSpPr/>
      </dsp:nvSpPr>
      <dsp:spPr>
        <a:xfrm>
          <a:off x="8263036" y="1880490"/>
          <a:ext cx="627561" cy="627561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500" kern="1200"/>
        </a:p>
      </dsp:txBody>
      <dsp:txXfrm>
        <a:off x="8404237" y="1880490"/>
        <a:ext cx="345159" cy="472240"/>
      </dsp:txXfrm>
    </dsp:sp>
    <dsp:sp modelId="{DB55B839-346A-49B4-8226-9910746560A0}">
      <dsp:nvSpPr>
        <dsp:cNvPr id="0" name=""/>
        <dsp:cNvSpPr/>
      </dsp:nvSpPr>
      <dsp:spPr>
        <a:xfrm>
          <a:off x="8939829" y="3021511"/>
          <a:ext cx="627561" cy="627561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500" kern="1200"/>
        </a:p>
      </dsp:txBody>
      <dsp:txXfrm>
        <a:off x="9081030" y="3021511"/>
        <a:ext cx="345159" cy="47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7978-32BE-44A8-BE54-6EAC732BC6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227C-44CB-47D0-A20B-B842CA612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0227C-44CB-47D0-A20B-B842CA612E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>
                <a:solidFill>
                  <a:srgbClr val="FFFF00"/>
                </a:solidFill>
              </a:rPr>
              <a:t>สาระการเรียนรู้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0227C-44CB-47D0-A20B-B842CA612E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0227C-44CB-47D0-A20B-B842CA612E1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31B3-6480-4387-A2B1-B2ADFA6F6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19D4-EF32-4D0D-B278-19F88F84E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A0C6-B4AB-4C23-9E64-F4AC98A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C453-76A1-4315-83B9-7EB3C2F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C5B7-B7B1-41ED-96ED-6348B34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7DD-2E4E-4490-A244-FC361117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903F-3DDB-40CF-BE54-F1709AA02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00B8-747F-494C-B26F-A6583D3C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204D-563E-467A-8863-E2AC847C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298-2E07-4EBE-8009-C6FA22C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7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F6EE-4722-452A-B1BC-34BCB935B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C600-5836-41A1-9E88-0F765CFF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AC2C-96D6-4487-95CB-080CB13C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882D-AF80-4EDD-9ED4-BDB5F9B0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9634-859E-4C42-9E6A-A38B3A8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0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4DF-A933-4423-9E59-4E5AB242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56E-9DDC-41DB-A46A-F97A7E8D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E320-7CD4-416A-B475-4F3FBF3E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A209-41C2-423D-830D-19A5C6F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9CCC-25FF-4D35-ACC2-327C97E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6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2B59-C04A-4F8B-B283-80A65A94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69FA-AE8C-4457-B6B9-6DBF422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424D-1D3B-4C7A-BEAC-6A9E94C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A63-B025-4EA8-98E8-44652C6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FE8D-A607-4155-A2FA-E2982F9D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0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A14E-7709-476E-BD13-C51D0479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079-5A59-4C13-9556-FDE1F3FA7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CD99C-F859-4627-9F98-39A3225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C0DF-31C3-465A-BA9D-B4E4909F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C4593-25E1-4A21-8991-7EDD098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4C16-291B-4FB0-B66B-56BCC73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9FD-3063-459C-9E75-478D959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89DD-B2CD-4433-906E-EE6E8911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CAFCE-CE55-4529-B060-574E5BDD0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A8E03-F9F3-436F-B9E6-A52CCA12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94DC-353C-463B-8EEC-8CDEB31C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02F3C-D1F5-4007-A60A-6B2B3E3C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B48E1-45D1-446C-B74D-C43EF64A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ECFFE-A9C4-4A1A-8DF5-BDDE26B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DAF-9C8D-45AA-A5FA-0078073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61E1-3200-427F-B4B1-BCD80EE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10070-A740-4E1E-B7F2-8CFE219F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CD8CE-8A29-4A88-98C5-FDE8745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8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AC62A-2C19-4086-9434-C3EA3883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AA35-6996-4131-913E-B0D9956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8D4C-6FAD-4681-B4CD-222F8CDF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8246-5624-4FDB-9FD4-85C330E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6D0F-4C0A-4C67-A0D9-033948C6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CBB0-2C5E-47CB-8EB7-49BAF49C7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F761E-C7BF-4F4D-9963-4E18E51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B55-52C4-42E0-9F5D-89E827D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43B6-75AD-4965-B66F-B5A2501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2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210-47DF-4CBD-8730-D03B203B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DAB7-36A1-4EF4-BB7C-D91654635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B75D-96DE-4C96-A917-C2DD8026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F10-970D-4C17-9679-209A74C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280-96E5-4EBA-B50D-D46DACDC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7B8B-E6D4-406A-B7AE-4B9000B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4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201CB-15F5-45E0-BE15-D4DDA3CB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4E40-38DA-49F0-A984-29A9B228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6792-DA95-4B55-A46D-5836C44B7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EACD-176C-49C5-A849-8FFABC1A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5AB8-0C99-48F5-8D8B-25391CF2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2138916"/>
            <a:ext cx="10601325" cy="11448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วิชา</a:t>
            </a:r>
            <a:r>
              <a:rPr lang="en-US" sz="6600" b="1" kern="1200" dirty="0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  </a:t>
            </a:r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การวิเคราะห์และออกแบบเชิงวัตถุ</a:t>
            </a:r>
            <a:endParaRPr lang="en-US" sz="66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6769" y="3429000"/>
            <a:ext cx="9764811" cy="114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endParaRPr lang="en-US" sz="4000" kern="1200" dirty="0">
              <a:solidFill>
                <a:srgbClr val="FF33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5600" b="1" kern="1200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(Object Oriented Analysis and Design)</a:t>
            </a:r>
          </a:p>
        </p:txBody>
      </p:sp>
      <p:sp>
        <p:nvSpPr>
          <p:cNvPr id="11" name="Rectangle 110">
            <a:extLst>
              <a:ext uri="{FF2B5EF4-FFF2-40B4-BE49-F238E27FC236}">
                <a16:creationId xmlns:a16="http://schemas.microsoft.com/office/drawing/2014/main" id="{D24EC60B-DC92-4D1C-A29B-B1BEDED0C395}"/>
              </a:ext>
            </a:extLst>
          </p:cNvPr>
          <p:cNvSpPr txBox="1">
            <a:spLocks noChangeArrowheads="1"/>
          </p:cNvSpPr>
          <p:nvPr/>
        </p:nvSpPr>
        <p:spPr>
          <a:xfrm>
            <a:off x="1583353" y="5348134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3200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3200" dirty="0">
              <a:solidFill>
                <a:srgbClr val="FF33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Rectangle 127">
            <a:extLst>
              <a:ext uri="{FF2B5EF4-FFF2-40B4-BE49-F238E27FC236}">
                <a16:creationId xmlns:a16="http://schemas.microsoft.com/office/drawing/2014/main" id="{4406FFD7-AE93-42C7-909E-C3EBED29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5" y="5892646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400" b="1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</a:t>
            </a:r>
            <a:r>
              <a:rPr lang="th-TH" altLang="th-TH" sz="2400" b="1" dirty="0" err="1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ศา</a:t>
            </a:r>
            <a:r>
              <a:rPr lang="th-TH" altLang="th-TH" sz="2400" b="1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400" b="1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lang="es-ES" altLang="th-TH" sz="2400" b="1" dirty="0">
              <a:solidFill>
                <a:srgbClr val="FF33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 descr="Shape, arrow, circle&#10;&#10;Description automatically generated">
            <a:extLst>
              <a:ext uri="{FF2B5EF4-FFF2-40B4-BE49-F238E27FC236}">
                <a16:creationId xmlns:a16="http://schemas.microsoft.com/office/drawing/2014/main" id="{E5188F09-D97B-4822-AA91-D09093C7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" y="5238953"/>
            <a:ext cx="800689" cy="10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การรวบรวมข้อมูลเพื่อการวิเคราะห์ระบบ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(Systems Analysis)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การสอบถาม</a:t>
            </a:r>
          </a:p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การสังเกต </a:t>
            </a:r>
          </a:p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การสัมภาษณ์</a:t>
            </a:r>
          </a:p>
          <a:p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th-TH" sz="5400" b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การรวบรวมข้อมูลเพื่อการวิเคราะห์ระบบ</a:t>
            </a:r>
            <a:r>
              <a:rPr lang="en-US" sz="5400" b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(Systems Analysis)</a:t>
            </a:r>
            <a:endParaRPr lang="en-US" sz="5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CCB68B-908A-45C9-ACB5-EC772AD9F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2125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19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การรวบรวมข้อมูลเพื่อการวิเคราะห์ระบบ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(Systems Analysis)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EE763B-5652-4205-9980-36EA1889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71002"/>
            <a:ext cx="10699955" cy="4605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Preliminary Investigation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การตรวจสอบเบื้องต้น</a:t>
            </a: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Survey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การสำรวจระบบ</a:t>
            </a: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Determination of User Requirements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ความมุ่งมั่นของผู้ใช้ระบบ</a:t>
            </a: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Analysis of the System Survey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การวิเคราะห์การสำรวจระบบ</a:t>
            </a: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Systems Analysis Report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รายงานการวิเคราะห์ระบบ</a:t>
            </a:r>
          </a:p>
          <a:p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2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EE763B-5652-4205-9980-36EA1889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วิธีพื้นฐานในการพัฒนาระบบ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สามารถจำแนกได้เป็น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lvl="1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วิธีเฉพาะเจาะจง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Ad Hoc Approach)</a:t>
            </a:r>
          </a:p>
          <a:p>
            <a:pPr marL="457200" lvl="1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วิธีสร้างฐานข้อมูล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Database Approach)</a:t>
            </a:r>
          </a:p>
          <a:p>
            <a:pPr marL="457200" lvl="1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วิธีพัฒนาจากล่างขึ้นบน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Bottom-up Approach)</a:t>
            </a:r>
          </a:p>
          <a:p>
            <a:pPr marL="457200" lvl="1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วิธีพัฒนาจากบนลงล่าง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Top-down Approach)</a:t>
            </a: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73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EE763B-5652-4205-9980-36EA1889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การพัฒนาระบบแบบน้ำตก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(Waterfall Model) </a:t>
            </a:r>
            <a:endParaRPr lang="th-TH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lvl="1" indent="0">
              <a:buNone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1)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การกำหนดและเลือกโครงการ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Initiation and Selection) </a:t>
            </a:r>
          </a:p>
          <a:p>
            <a:pPr marL="457200" lvl="1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การเริ่มต้นและวางแผนโครงการ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Initiation and Planning) </a:t>
            </a:r>
          </a:p>
          <a:p>
            <a:pPr marL="457200" lvl="1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การวิเคราะห์ระบบ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Analysis) </a:t>
            </a:r>
          </a:p>
          <a:p>
            <a:pPr marL="457200" lvl="1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Design) </a:t>
            </a:r>
          </a:p>
          <a:p>
            <a:pPr marL="457200" lvl="1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การนำไปใช้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Implementation) </a:t>
            </a:r>
          </a:p>
          <a:p>
            <a:pPr marL="457200" lvl="1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การบำรุงรักษาระบบ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Maintenance)</a:t>
            </a:r>
          </a:p>
          <a:p>
            <a:endParaRPr lang="en-US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32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ED572D-2372-46E3-A44A-B65CC7338EC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690688"/>
            <a:ext cx="10709787" cy="47396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136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9254F4-A53E-472C-9800-417AC157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5106" cy="435133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การพัฒนาระบบแบบน้ำตกที่ย้อนกลับขั้นตอนได้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(Adapted Waterfall)</a:t>
            </a:r>
            <a:r>
              <a:rPr lang="th-T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</a:p>
          <a:p>
            <a:pPr marL="0" indent="0" algn="thaiDist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SDLC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แบบ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Adapted Waterfall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เป็นรูปแบบในการพัฒนาระบบงานที่ปรับปรุงมาจากแบบ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waterfall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โดยในแต่ละขั้นตอนเมื่อดำเนินงานอยู่ สามารถย้อนกลับมายังขั้นตอนก่อนหน้าเพื่อแก้ไขข้อผิดพลาดหรือสามารถย้อนกลับข้ามขั้น โดยไม่จำเป็นต้องเป็นขั้นตอนที่ติดกันได้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6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2">
            <a:extLst>
              <a:ext uri="{FF2B5EF4-FFF2-40B4-BE49-F238E27FC236}">
                <a16:creationId xmlns:a16="http://schemas.microsoft.com/office/drawing/2014/main" id="{F609144E-4D0A-4D04-AB8A-F431D6454BC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6431" y="2039815"/>
            <a:ext cx="7140819" cy="445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571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1E9F91-0E6E-41F4-86C1-4F288A39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 </a:t>
            </a: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การพัฒนาระบบอย่างรวดเร็ว 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(Rapid Application Development : RAD) </a:t>
            </a:r>
          </a:p>
        </p:txBody>
      </p:sp>
      <p:pic>
        <p:nvPicPr>
          <p:cNvPr id="6" name="Picture 5" descr="Rapid Application Development: Definition, Steps, Advantages and ...">
            <a:extLst>
              <a:ext uri="{FF2B5EF4-FFF2-40B4-BE49-F238E27FC236}">
                <a16:creationId xmlns:a16="http://schemas.microsoft.com/office/drawing/2014/main" id="{6D370C18-3B65-40A7-A07A-3E39F626D3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83" y="2349181"/>
            <a:ext cx="10214317" cy="4351338"/>
          </a:xfrm>
          <a:prstGeom prst="rect">
            <a:avLst/>
          </a:prstGeom>
          <a:solidFill>
            <a:schemeClr val="tx2">
              <a:lumMod val="40000"/>
              <a:lumOff val="60000"/>
              <a:alpha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6351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1E9F91-0E6E-41F4-86C1-4F288A39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 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การพัฒนาระบบในรูปแบบขดลวด 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(Evolutionary Model SDLC)</a:t>
            </a:r>
            <a:r>
              <a:rPr lang="en-US" sz="4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</a:p>
        </p:txBody>
      </p:sp>
      <p:pic>
        <p:nvPicPr>
          <p:cNvPr id="7" name="รูปภาพ 35">
            <a:extLst>
              <a:ext uri="{FF2B5EF4-FFF2-40B4-BE49-F238E27FC236}">
                <a16:creationId xmlns:a16="http://schemas.microsoft.com/office/drawing/2014/main" id="{73BD710A-1164-4F80-9C1E-93C126A5431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" t="4743" r="2605" b="3790"/>
          <a:stretch/>
        </p:blipFill>
        <p:spPr bwMode="auto">
          <a:xfrm>
            <a:off x="1420837" y="2820035"/>
            <a:ext cx="7906043" cy="36728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64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AAFA42-FBD3-40F7-B9D7-78D97115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</a:t>
            </a:r>
            <a:r>
              <a:rPr lang="en-US" sz="6600" b="1" kern="1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  </a:t>
            </a:r>
            <a:r>
              <a:rPr lang="en-US" sz="6600" b="1" kern="1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ขั้นตอนการพัฒนาระบบสารสนเทศ</a:t>
            </a:r>
            <a:endParaRPr lang="en-US" sz="6600" kern="12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7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1E9F91-0E6E-41F4-86C1-4F288A39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การกำหนดปัญหา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(Problem Recognition)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การวิเคราะห์ระบบ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(Analysis)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การออกแบบระบบ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(Design)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การพัฒนาระบบ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(Development) 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การทดสอบระบบ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(Test System)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การนำระบบไปใช้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(Implementation)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การบำรุงรักษา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(Maintenance)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55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rgbClr val="FFFF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ขั้นตอนในการพัฒนาระบบสารสนเทศ</a:t>
            </a:r>
            <a:endParaRPr lang="en-US" sz="4800" dirty="0">
              <a:solidFill>
                <a:srgbClr val="FFFF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4" name="ไดอะแกรม 1">
            <a:extLst>
              <a:ext uri="{FF2B5EF4-FFF2-40B4-BE49-F238E27FC236}">
                <a16:creationId xmlns:a16="http://schemas.microsoft.com/office/drawing/2014/main" id="{8AE08BCB-9315-407E-A445-32B789673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102148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109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sz="48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การกำหนดปัญหา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3">
            <a:extLst>
              <a:ext uri="{FF2B5EF4-FFF2-40B4-BE49-F238E27FC236}">
                <a16:creationId xmlns:a16="http://schemas.microsoft.com/office/drawing/2014/main" id="{99720413-3342-4068-A0A8-9F10BA167B7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6"/>
          <a:stretch/>
        </p:blipFill>
        <p:spPr bwMode="auto">
          <a:xfrm>
            <a:off x="838200" y="1636391"/>
            <a:ext cx="9740706" cy="5003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539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sz="48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การวิเคราะห์ระบบ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7" name="ไดอะแกรม 6">
            <a:extLst>
              <a:ext uri="{FF2B5EF4-FFF2-40B4-BE49-F238E27FC236}">
                <a16:creationId xmlns:a16="http://schemas.microsoft.com/office/drawing/2014/main" id="{A67E6F90-EDDD-40CE-94EA-6AF8CD41AA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822204"/>
              </p:ext>
            </p:extLst>
          </p:nvPr>
        </p:nvGraphicFramePr>
        <p:xfrm>
          <a:off x="984738" y="1800665"/>
          <a:ext cx="10199078" cy="4644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028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3 </a:t>
            </a:r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การออกแบบระบบ</a:t>
            </a:r>
            <a:endParaRPr lang="en-US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A4114-3D45-4736-9287-73AB81ED41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08" y="1690688"/>
            <a:ext cx="10266692" cy="44766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956301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3 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การออกแบบระบบ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7" name="ไดอะแกรม 7">
            <a:extLst>
              <a:ext uri="{FF2B5EF4-FFF2-40B4-BE49-F238E27FC236}">
                <a16:creationId xmlns:a16="http://schemas.microsoft.com/office/drawing/2014/main" id="{12ADD2F0-40D7-4E05-B40B-3F2913DC0D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516553"/>
              </p:ext>
            </p:extLst>
          </p:nvPr>
        </p:nvGraphicFramePr>
        <p:xfrm>
          <a:off x="838200" y="1814732"/>
          <a:ext cx="10739284" cy="4400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809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4 </a:t>
            </a:r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การพัฒนาระบบ</a:t>
            </a:r>
            <a:endParaRPr lang="en-US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6" name="ไดอะแกรม 8">
            <a:extLst>
              <a:ext uri="{FF2B5EF4-FFF2-40B4-BE49-F238E27FC236}">
                <a16:creationId xmlns:a16="http://schemas.microsoft.com/office/drawing/2014/main" id="{FCE9847A-D55D-4D8E-A475-DD5DFFF02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139449"/>
              </p:ext>
            </p:extLst>
          </p:nvPr>
        </p:nvGraphicFramePr>
        <p:xfrm>
          <a:off x="1308295" y="1871002"/>
          <a:ext cx="10254439" cy="438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724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5 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การทดสอบระบบ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ABE6C-D706-4F13-BB78-56E00B67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วิเคราะห์ความต้องการ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จัดทำแผนงานการทดสอบ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จัดทำแนวทางการทดสอบ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ดำเนินการทดสอบจริง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ทดสอบความถูกต้องของผลลัพธ์ที่ได้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รายงานผลการทดสอบ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ทดสอบว่าระบบที่พัฒนาตรงตามความต้องการของผู้ใช้หรือไม่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79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6 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การนำระบบไปใช้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ABE6C-D706-4F13-BB78-56E00B67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ศึกษาสภาพแวดล้อมของพื้นที่ก่อนที่จะนำระบบไปติดตั้ง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ติดตั้งระบบให้เป็นไปตามสถาปัตยกรรมที่ออกแบบไว้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จัดทำคู่มือระบบ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ฝึกอบรมผู้ใช้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ดำเนินการใช้ระบบงานใหม่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ประเมินผลการใช้งานของระบบใหม่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11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7 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การบำรุงรักษา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ABE6C-D706-4F13-BB78-56E00B67C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49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กรณีเกิดข้อผิดพลาดขึ้นจากระบบ ให้ดำเนินการแก้ไขให้ถูกต้อง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อาจจำเป็นต้องเขียนโปรแกรมเพิ่มเติม กรณีที่ผู้ใช้มีความต้องการเพิ่มเติม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วางแผนรองรับเหตุการณ์ที่อาจเกิดขึ้นในอนาคต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บำรุงรักษาระบบงาน และอุปกรณ์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4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362" y="636638"/>
            <a:ext cx="10972800" cy="990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58296"/>
            <a:ext cx="10972800" cy="461870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องค์ประกอบระบบสารสนเทศ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หลักการในการพัฒนาระบบสารสนเทศ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การรวบรวมข้อมูลเพื่อการวิเคราะห์ระบบ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รูปแบบการพัฒนาระบบสารสนเทศ	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60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ผลที่ได้จากการวิเคราะห์ระบบ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ABE6C-D706-4F13-BB78-56E00B67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ไม่มีการเปลี่ยนแปลงระบบใด ๆ เลย </a:t>
            </a:r>
          </a:p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ปรับปรุงระบบเดิมให้ดีขึ้น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พัฒนาระบบใหม่ขึ้นมาใช้งาน 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50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ปัญหาในการพัฒนาระบบ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ABE6C-D706-4F13-BB78-56E00B67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ขาดข้อกำหนดวิสัยทัศน์ วัตถุประสงค์และนโยบาย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ขาดการวางแผนที่ดี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ขาดงบประมาณ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ขาดการติดตาม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ขาดความรู้ทั้งผู้บริหารและเจ้าหน้าที่ระดับปฏิบัติการ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การพัฒนาระบบที่ไม่เป็นไปตามข้อกำหนด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การเปลี่ยนแปลงนโยบายหรือเปลี่ยนแปลงข้อมูลบ่อยครั้ง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58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ปัจจัยที่มีต่อการพัฒนาระบบสารสนเทศ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ABE6C-D706-4F13-BB78-56E00B67C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1) 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การสนับสนุนจากฝ่ายบริหาร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2) 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การกำหนดขอบเขตและวัตถุประสงค์ที่ชัดเจน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3) 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 ความสามารถและประสบการณ์ของทีมพัฒนาระบบ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4) 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การเลือกใช้เทคโนโลยีสารสนเทศที่เหมาะสม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5) 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การบริหารโครงการพัฒนาระบบสารสนเทศอย่างมีประสิทธิภาพ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2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จบการนำเสนอ</a:t>
            </a:r>
            <a:endParaRPr lang="en-US" sz="72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1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ขั้นตอนในการพัฒนาระบบสารสนเทศ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ผลที่ได้จากการวิเคราะห์ระบบ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ปัญหาในการพัฒนาระบบ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ปัจจัยที่มีต่อการพัฒนาระบบสารสนเทศ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3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en-US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บอกความหมายของระบบสารสนเทศได้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อธิบายองค์ประกอบและหลักการของระบบสารสนเทศได้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อธิบายวิธีการรวบรวมข้อมูลเพื่อการวิเคราะห์ระบบได้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อธิบายรูปแบบและขั้นตอนในการพัฒนาระบบสารสนเทศได้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ประยุกต์ใช้ระบบสารสนเทศในการวิเคราะห์ระบบได้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0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สมรรถนะการเรียนรู้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868"/>
            <a:ext cx="10515600" cy="4199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แสดงความรู้เกี่ยวกับขั้นตอนการพัฒนาระบบสารสนเทศ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แสดงความรู้เกี่ยวกับการวิเคราะห์ระบบ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ปฏิบัติการพัฒนาระบบสารสนเทศและวิเคราะห์ระบบ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2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thaiDist"/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 (</a:t>
            </a:r>
            <a:r>
              <a:rPr lang="en-US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Information System</a:t>
            </a:r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Information System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IS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 หมายถึง การจัดเก็บข้อมูลอย่างเป็นระบบโดยใช้ระบบคอมพิวเตอร์ เช่น ฮาร์ดแวร์ ซอฟต์แวร์ บุคลากร ข้อมูล และขั้นตอนการปฏิบัติงาน โดยใช้การทำงานต่าง ๆ ในรูปแบบของการเก็บ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input)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การประมวลผล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processing)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เผยแพร่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output)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และมีส่วนจัดเก็บข้อมูล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storage)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3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องค์ประกอบระบบสารสนเทศ</a:t>
            </a:r>
            <a:endParaRPr lang="en-US" sz="4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ฮาร์ดแวร์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Hardware)</a:t>
            </a:r>
            <a:r>
              <a:rPr lang="en-US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ซอฟต์แวร์ประยุกต์</a:t>
            </a:r>
            <a:r>
              <a:rPr lang="en-US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บุคลากร 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People ware)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ข้อมูล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(Data)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ขั้นตอนการปฏิบัติงาน </a:t>
            </a:r>
            <a:endParaRPr lang="en-US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0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หลักการในการพัฒนาระบบสารสนเทศ</a:t>
            </a:r>
            <a:endParaRPr lang="en-US" sz="4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5DBA-FFF1-4DD6-BC81-4FCEEA3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คำนึงถึงเจ้าของและผู้ใช้ระบบ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เข้าถึงปัญหาให้ตรงจุด ซึ่งมีแนวทางการแก้ปัญหาที่เป็นระบบมีขั้นตอนดังนี้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กำหนดขั้นตอนหรือกิจกรรมในการพัฒนาระบบ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กำหนดมาตรฐานในการพัฒนาระบบ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ตระหนักว่าการพัฒนาระบบเป็นการลงทุนประเภทหนึ่ง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เตรียมความพร้อมหากจะต้องยกเลิกหรือทบทวนระบบสารสนเทศที่กำลังพัฒนา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แตกระบบสารสนเทศที่จะพัฒนาออกเป็นระบบย่อย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8)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ออกแบบระบบให้สามารถรองรับต่อการขยายหรือการปรับเปลี่ยนในอนาคต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3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1283</Words>
  <Application>Microsoft Office PowerPoint</Application>
  <PresentationFormat>Widescreen</PresentationFormat>
  <Paragraphs>162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SP SUAN DUSIT</vt:lpstr>
      <vt:lpstr>Office Theme</vt:lpstr>
      <vt:lpstr>วิชา  การวิเคราะห์และออกแบบเชิงวัตถุ</vt:lpstr>
      <vt:lpstr>หน่วยที่ 1  ขั้นตอนการพัฒนาระบบสารสนเทศ</vt:lpstr>
      <vt:lpstr>สาระการเรียนรู้</vt:lpstr>
      <vt:lpstr>สาระการเรียนรู้</vt:lpstr>
      <vt:lpstr>จุดประสงค์การเรียนรู้</vt:lpstr>
      <vt:lpstr>สมรรถนะการเรียนรู้</vt:lpstr>
      <vt:lpstr>ระบบสารสนเทศ (Information System)</vt:lpstr>
      <vt:lpstr>องค์ประกอบระบบสารสนเทศ</vt:lpstr>
      <vt:lpstr>หลักการในการพัฒนาระบบสารสนเทศ</vt:lpstr>
      <vt:lpstr>การรวบรวมข้อมูลเพื่อการวิเคราะห์ระบบ (Systems Analysis)</vt:lpstr>
      <vt:lpstr>การรวบรวมข้อมูลเพื่อการวิเคราะห์ระบบ (Systems Analysis)</vt:lpstr>
      <vt:lpstr>การรวบรวมข้อมูลเพื่อการวิเคราะห์ระบบ (Systems Analysis)</vt:lpstr>
      <vt:lpstr>รูปแบบการพัฒนาระบบสารสนเทศ</vt:lpstr>
      <vt:lpstr>รูปแบบการพัฒนาระบบสารสนเทศ</vt:lpstr>
      <vt:lpstr>รูปแบบการพัฒนาระบบสารสนเทศ</vt:lpstr>
      <vt:lpstr>รูปแบบการพัฒนาระบบสารสนเทศ</vt:lpstr>
      <vt:lpstr>รูปแบบการพัฒนาระบบสารสนเทศ</vt:lpstr>
      <vt:lpstr>รูปแบบการพัฒนาระบบสารสนเทศ</vt:lpstr>
      <vt:lpstr>รูปแบบการพัฒนาระบบสารสนเทศ</vt:lpstr>
      <vt:lpstr>ขั้นตอนในการพัฒนาระบบสารสนเทศ</vt:lpstr>
      <vt:lpstr>ขั้นตอนในการพัฒนาระบบสารสนเทศ</vt:lpstr>
      <vt:lpstr>ขั้นตอนที่ 1 การกำหนดปัญหา</vt:lpstr>
      <vt:lpstr>ขั้นตอนที่ 2 การวิเคราะห์ระบบ</vt:lpstr>
      <vt:lpstr>ขั้นตอนที่ 3 การออกแบบระบบ</vt:lpstr>
      <vt:lpstr>ขั้นตอนที่ 3 การออกแบบระบบ</vt:lpstr>
      <vt:lpstr>ขั้นตอนที่ 4 การพัฒนาระบบ</vt:lpstr>
      <vt:lpstr>ขั้นตอนที่ 5 การทดสอบระบบ</vt:lpstr>
      <vt:lpstr>ขั้นตอนที่ 6 การนำระบบไปใช้</vt:lpstr>
      <vt:lpstr>ขั้นตอนที่ 7 การบำรุงรักษา</vt:lpstr>
      <vt:lpstr>ผลที่ได้จากการวิเคราะห์ระบบ</vt:lpstr>
      <vt:lpstr>ปัญหาในการพัฒนาระบบ</vt:lpstr>
      <vt:lpstr>ปัจจัยที่มีต่อการพัฒนาระบบสารสนเทศ</vt:lpstr>
      <vt:lpstr>จบการนำเสนอ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 ขั้นตอนการพัฒนาระบบสารสนเทศ</dc:title>
  <dc:creator>admin</dc:creator>
  <cp:lastModifiedBy>Juthawut Chantaramalee</cp:lastModifiedBy>
  <cp:revision>98</cp:revision>
  <dcterms:created xsi:type="dcterms:W3CDTF">2020-06-06T01:29:01Z</dcterms:created>
  <dcterms:modified xsi:type="dcterms:W3CDTF">2022-10-30T04:16:27Z</dcterms:modified>
</cp:coreProperties>
</file>