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7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6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588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70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39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46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51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6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7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56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8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47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28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36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87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4910F-1478-4171-858C-14362528A883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D786768-3A23-47C2-9AB1-A155E1986A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4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8595" y="898881"/>
            <a:ext cx="4494348" cy="4090362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F291099C-17EE-4E0E-B096-C79975050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E21C6221-3E1B-4ABD-8172-FAE995E65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D3EF5991-93EA-451F-BB82-1ABC4AC0D2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136F96F7-16E6-48A1-A211-0B4A4D0C8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5C00D000-7FA5-40C4-AB6A-DE3A61AB8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5AAEB880-A03D-4743-9060-D7A846FA6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CC64DD68-0B96-4DE9-8FD5-3175E4A3F1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69118400-C17B-4068-86D3-93CAE7702C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117FA22F-CBA8-4CF5-B8CC-2D169B67E4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8FB2D443-8598-4CEE-AED2-BEF49AA95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92593E33-68AF-485D-99D0-080CEA1971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96A28427-575C-4904-AC4B-3DD62801D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782FA736-DE89-4D13-B0A7-3906B32CEF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198" y="4199077"/>
            <a:ext cx="8915399" cy="1162423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FF000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หน่วยที่ </a:t>
            </a:r>
            <a:r>
              <a:rPr lang="en-US" b="1" dirty="0">
                <a:solidFill>
                  <a:srgbClr val="FF0000"/>
                </a:solidFill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1 </a:t>
            </a:r>
            <a:r>
              <a:rPr lang="th-TH" b="1" dirty="0">
                <a:solidFill>
                  <a:srgbClr val="FF0000"/>
                </a:solidFill>
                <a:effectLst/>
                <a:latin typeface="SP SUAN DUSIT" panose="02000000000000000000" pitchFamily="2" charset="0"/>
                <a:ea typeface="Calibri" panose="020F0502020204030204" pitchFamily="34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A54B62D-FC5C-4E1A-8D8B-279576FE5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4706D2CB-CE4C-4F40-B189-FD7BB4466B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2714CF7E-2DF6-4F91-8BB2-D62E8B54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F30DCFE1-624D-4D3C-AC61-757C2FF356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BF08ABFE-DD31-4F1F-9520-93CC613CD3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ADFB2DBD-F00A-4820-876F-4E75F216B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3F85387B-5668-4570-BC5C-AA89417C7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FEA70EF6-623D-453D-8360-1B0C142A2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FE3B449C-A5FE-44B9-A01C-A115C37D3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BD672E89-DAB4-41AE-891D-6B6A52B0EA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C69123C3-F0F9-4AA7-BA7B-9E5E0AF27E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E10779C5-3DD9-489D-9A2D-EF45B7BE30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1D3B4B35-2090-4DA8-ADBE-DD888B4E1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46FA917F-43A3-4FA3-A085-59D0DC397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33">
            <a:extLst>
              <a:ext uri="{FF2B5EF4-FFF2-40B4-BE49-F238E27FC236}">
                <a16:creationId xmlns:a16="http://schemas.microsoft.com/office/drawing/2014/main" id="{9CBF007B-8C8C-4F79-B037-9F4C61F9F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B3271689-BCC3-4F36-89EF-E7C918D79DA0}"/>
              </a:ext>
            </a:extLst>
          </p:cNvPr>
          <p:cNvSpPr txBox="1">
            <a:spLocks/>
          </p:cNvSpPr>
          <p:nvPr/>
        </p:nvSpPr>
        <p:spPr>
          <a:xfrm>
            <a:off x="7689234" y="5401644"/>
            <a:ext cx="4402115" cy="151099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Mr.Juthawut</a:t>
            </a: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18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endParaRPr lang="en-US" sz="18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(Chairperson of B.Sc. Program in Computer Science)              Office. </a:t>
            </a:r>
            <a:r>
              <a:rPr lang="en-US" sz="1800" b="1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44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266" y="550368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ประโยชน์ของสื่อสังคมออนไลน์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265" y="1831258"/>
            <a:ext cx="10238173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ใช้ในการดำเนินธุรกิจดิจิทัลได้ เพราะไม่ต้องลงทุนสูง และสะดวกในการดำเนินธุรกิจ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แลกเปลี่ยนข้อมูลความรู้ในสิ่งที่สนใจร่วมกันได้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เป็นคลังข้อมูลความรู้ เพราะสามารถเสนอและแสดงความคิดเห็น แลกเปลี่ยนความรู้ 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หรือตั้งคำถามในเรื่องต่าง ๆ เพื่อให้บุคคลอื่นที่สนใจหรือมีคำตอบได้ช่วยกันตอบ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ประหยัดค่าใช้จ่ายในการติดต่อสื่อสาร สะดวกและรวดเร็ว</a:t>
            </a: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0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022" y="520871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ประโยชน์</a:t>
            </a:r>
            <a:r>
              <a:rPr lang="th-TH" sz="4400" dirty="0">
                <a:solidFill>
                  <a:srgbClr val="C0000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ของสื่อสังคมออนไลน์</a:t>
            </a:r>
            <a:endParaRPr lang="en-US" sz="4400" dirty="0">
              <a:solidFill>
                <a:srgbClr val="C0000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022" y="1474838"/>
            <a:ext cx="10606882" cy="47489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เป็นสื่อในการนำเสนอผลงานของตัวเอง เช่น งานเขียน รูปภาพ วีดิโอต่างๆ เพื่อให้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ผู้อื่นได้เข้ามารับชมและแสดงความคิดเห็น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ใช้เป็นสื่อในการโฆษณา ประชาสัมพันธ์ หรือบริการลูกค้าสาหรับบริษัทและองค์กร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ต่าง ๆ ช่วยสร้างความเชื่อมั่นให้ลูกค้า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ช่วยสร้างผลงานและรายได้ให้แก่ผู้ใช้งาน รวมทั้งเกิดการจ้างงานแบบใหม่ ๆ ขึ้น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ช่วยผ่อนคลายได้สำหรับผู้ใช้ที่ต้องการหาเพื่อนสนทนา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 สร้างความสัมพันธ์ที่ดีระหว่างคนในกลุ่มได้</a:t>
            </a: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48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0" y="565117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ข้อจำกัดของสื่อสังคมออนไลน์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9057" y="1661651"/>
            <a:ext cx="9961666" cy="35445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เว็บไซต์ให้บริการบางแห่งอาจจะเปิดเผยข้อมูลส่วนตัวมากเกินไป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สังคมออนไลน์เป็นสังคมที่กว้าง หากผู้ใช้รู้เท่าไม่ถึงการณ์หรือขาดวิจารณญาณ 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เป็นช่องทางในการถูกละเมิดลิขสิทธิ์ ขโมยผลงาน หรือถูกแอบอ้าง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ข้อมูลที่ต้องกรอกเพื่อสมัครสมาชิกและแสดงบนเว็บไซต์ในรูปแบบสังคมออนไลน์ </a:t>
            </a: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424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022" y="506123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ข้อจำกัดของสื่อสังคมออนไลน์</a:t>
            </a:r>
            <a:endParaRPr lang="en-US" sz="44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022" y="1499420"/>
            <a:ext cx="1007965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ผู้ใช้ที่เล่นสังคมออนไลน์ และอยู่กับหน้าจอคอมพิวเตอร์เป็นเวลานานอาจสายตาเสีย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ได้หรือบางคนอาจตาบอดได้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ถ้าผู้ใช้หมกหมุ่นอยู่กับสังคมออนไลน์มากเกินไปอาจทำให้เสียการเรียนหรือผลการ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เรียนตกต่ำ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จะทำให้เสียเวลาถ้าผู้ใช้ที่ใช้อย่างไร้ประโยชน์</a:t>
            </a: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620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8022" y="491375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ความหมายของธุรกิจดิจิทัล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8022" y="1617405"/>
            <a:ext cx="9884210" cy="37776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ธุรกิจดิจิทัล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business)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ธุรกิจที่มุ่งดำเนินการบนระบบดิจิทัลที่มีทรัพยากรทางกายภาพที่น้อย และยังมุ่งเน้นที่มีความสร้างสรรค์ที่นำเสนอสินค้าหรือบริการในรูปแบบ และบนแพลตฟอร์มที่ตรงใจ หรือความต้องการของลูกค้าและดึงดูดลูกค้าและผู้ให้บริการเข้ามาได้มาก</a:t>
            </a:r>
          </a:p>
          <a:p>
            <a:pPr marL="0" indent="0" algn="just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4736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267" y="506123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ลักษณะของธุรกิจดิจิทัล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266" y="1646903"/>
            <a:ext cx="9736727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ธุรกิจดิจิทัล หรือธุรกิจอิเล็กทรอนิกส์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Digital Electronic business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E–business)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การดำเนินธุรกิจ หรือกิจกรรมหลักของธุรกิจผ่านระบบออนไลน์หรือระบบอินเทอร์เน็ต ซึ่งกิจกรรมหรือกระบวนการหลักที่จะแปลงรูปแบบปกติเป็นการดำเนินแบบดิจิทัล มีตั้งแต่ต้นทางคือการเชื่อมโยงกับ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ซัพ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พายเออร์ และปลายทางที่เชื่อมโยงกับลูกค้า โดยการออกแบบรูปแบบของธุรกิจดิจิทัลที่จะเข้าถึงกลุ่มเป้าหมายและเพิ่มประสิทธิภาพให้กับธุรกิจ </a:t>
            </a:r>
          </a:p>
          <a:p>
            <a:pPr marL="0" indent="0" algn="thaiDist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642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519" y="550368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</a:p>
          <a:p>
            <a:pPr marL="0" indent="0">
              <a:buNone/>
            </a:pPr>
            <a:endParaRPr lang="th-TH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3" name="AutoShape 2" descr="How to] à¹à¸à¸µà¸¢à¸à¹à¸à¸©à¸à¸²à¹à¸ Facebook à¸­à¸¢à¹à¸²à¸à¹à¸£à¹à¸«à¹à¹à¸à¹à¸à¸¥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AutoShape 6" descr="Why Most Agencies Think About Facebook Ads Wrong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519" y="1625721"/>
            <a:ext cx="4645125" cy="3934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0579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796" y="550368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AngsanaUPC" panose="02020603050405020304" pitchFamily="18" charset="-34"/>
                <a:cs typeface="AngsanaUPC" panose="02020603050405020304" pitchFamily="18" charset="-34"/>
              </a:rPr>
              <a:t>	</a:t>
            </a:r>
          </a:p>
          <a:p>
            <a:pPr marL="0" indent="0">
              <a:buNone/>
            </a:pPr>
            <a:endParaRPr lang="th-TH" sz="3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C7FE5A-C311-49F0-A55F-EFA1AE671D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25" y="1639529"/>
            <a:ext cx="6510279" cy="395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327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525" y="491374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F93EB1-0667-4536-AB44-AAB4DC5A23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191" y="1905000"/>
            <a:ext cx="5347376" cy="310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67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531" y="609361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7261C4-A406-4E7D-9944-8609167BE92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703" y="1720645"/>
            <a:ext cx="4093622" cy="377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967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532" y="506123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สาระการเรียนรู้</a:t>
            </a:r>
            <a:endParaRPr lang="en-US" sz="4400" b="1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532" y="1617406"/>
            <a:ext cx="4560042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ความหมายของสื่อสังคมออนไลน์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ประเภทของสื่อสังคมออนไลน์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วัตถุประสงค์ของสื่อสังคมออนไลน์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ประโยชน์ของสื่อสังคมออนไลน์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ข้อจำกัดของสื่อสังคมออนไลน์ 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 txBox="1">
            <a:spLocks/>
          </p:cNvSpPr>
          <p:nvPr/>
        </p:nvSpPr>
        <p:spPr>
          <a:xfrm>
            <a:off x="6179574" y="1617406"/>
            <a:ext cx="5669885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ความหมายของธุรกิจดิจิทัล</a:t>
            </a:r>
          </a:p>
          <a:p>
            <a:pPr marL="0" indent="0">
              <a:buFont typeface="Wingdings 3" charset="2"/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การเปรียบเทียบธุรกิจดั้งเดิมกับธุรกิจดิจิทัล</a:t>
            </a:r>
          </a:p>
          <a:p>
            <a:pPr marL="0" indent="0">
              <a:buFont typeface="Wingdings 3" charset="2"/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ลักษณะของธุรกิจดิจิทัล</a:t>
            </a:r>
          </a:p>
          <a:p>
            <a:pPr marL="0" indent="0">
              <a:buFont typeface="Wingdings 3" charset="2"/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. สื่อสังคมออนไลน์กับธุรกิจดิจิทัล </a:t>
            </a: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65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E2A88D-A315-4199-B538-25EF51CC08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260" y="1386347"/>
            <a:ext cx="6459793" cy="364396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260" y="476626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527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6009" y="550369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สื่อสังคมออนไลน์กับธุรกิจดิจิทัล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17F913-A436-4CAD-8B32-44A18240F71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495" y="1514168"/>
            <a:ext cx="5068617" cy="309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3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777" y="565117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825" y="1602658"/>
            <a:ext cx="9607704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	สื่อสังคมออนไลน์ คือ สื่อที่ผู้ส่งสารแบ่งปันสาร ซึ่งอยู่ในรูปแบบต่าง ๆ ไปยังผู้รับสารผ่านเครือข่ายออนไลน์ โดยสามารถโต้ตอบกันระหว่างผู้ส่งสารและผู้รับสาร หรือผู้รับสารด้วยกันเอง ซึ่งสามารถแบ่งสื่อสังคมออนไลน์ออกเป็นประเภทต่าง ๆ ที่ใช้กันบ่อย ๆ คือ บล็อก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Blogging)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ทวิต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เต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อร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์แ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ละไมโครบล็อก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Twitter and Microblogging)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เครือข่ายสังคมออนไลน์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Social Networking)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และการแบ่งปันสื่อทางออนไลน์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Media Sharing)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 algn="thaiDist">
              <a:buNone/>
            </a:pP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8460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267" y="565117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สรุปประเด็นสำคัญ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266" y="1846007"/>
            <a:ext cx="10046444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สื่อสังคมออนไลน์ในปัจจุบันที่มีส่วนในการดำเนินธุรกิจดิจิทัล ซึ่งสามารถที่จะนำไปประยุกต์ใช้หรือดำเนินธุรกิจได้เป็นอย่างดี คือ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Facebook, Instagram , YouTube, Twitter, Line, </a:t>
            </a:r>
            <a:r>
              <a:rPr lang="en-US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TikTok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</a:p>
          <a:p>
            <a:pPr marL="0" indent="0" algn="thaiDist">
              <a:buNone/>
            </a:pPr>
            <a:endParaRPr lang="en-US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05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314" y="550368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จุดประสงค์การเรียนรู้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314" y="1705897"/>
            <a:ext cx="10546686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	บอกความหมายของสื่อสังคมออนไลน์ได้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	อธิบายประเภทและวัตถุประสงค์ของสื่อสังคมออนไลน์ได้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	อธิบายประโยชน์และข้อจำกัดของสังคมออนไลน์ได้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	อธิบายความหมายและลักษณะของธุรกิจดิจิทัลได้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	มีเจตคติและกิจนิสัยที่ดีในการปฏิบัติงานด้วยความรับผิดชอบ ซื่อสัตย์ ละเอียดรอบคอบ</a:t>
            </a:r>
          </a:p>
        </p:txBody>
      </p:sp>
    </p:spTree>
    <p:extLst>
      <p:ext uri="{BB962C8B-B14F-4D97-AF65-F5344CB8AC3E}">
        <p14:creationId xmlns:p14="http://schemas.microsoft.com/office/powerpoint/2010/main" val="306804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027" y="565116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สมรรถนะประจำหน่วย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314" y="1728020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	แสดงความรู้เกี่ยวกับสื่อสังคมออนไลน์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	แสดงความรู้เกี่ยวกับสื่อสังคมออนไลน์กับธุรกิจดิจิทัล</a:t>
            </a: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	ปฏิบัติในการใช้สื่อสังคมออนไลน์</a:t>
            </a:r>
          </a:p>
        </p:txBody>
      </p:sp>
    </p:spTree>
    <p:extLst>
      <p:ext uri="{BB962C8B-B14F-4D97-AF65-F5344CB8AC3E}">
        <p14:creationId xmlns:p14="http://schemas.microsoft.com/office/powerpoint/2010/main" val="174728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525" y="506123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ความนำ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525" y="1602657"/>
            <a:ext cx="9991162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การทำธุรกิจในปัจจุบัน มีการใช้สื่อสังคมออนไลน์มากขึ้น จะสังเกตได้ว่า สื่อประเภทหนังสือพิมพ์หรือวิทยุ เริ่มมีการใช้ลดน้อยลง สื่อสังคมออนไลน์เริ่มจะเข้ามาแทนที่ โดยเฉพาะในยุคที่ดำเนินธุรกิจดิจิทัล ที่ต้องใช้สื่อสังคมออนไลน์เป็นส่วนใหญ่ ทำให้ตลาดการดำเนินธุรกิจมีมูลค่าเพิ่มขึ้นอย่างมาก เพราะทุกคนสามารถทำได้โดยไม่ต้องลงทุนมากมาย เพียงแต่มีทักษะและความตั้งใจก็สามารถทำธุรกิจดิจิทัลบนสื่อสังคมออนไลน์ได้แล้ว </a:t>
            </a:r>
          </a:p>
        </p:txBody>
      </p:sp>
    </p:spTree>
    <p:extLst>
      <p:ext uri="{BB962C8B-B14F-4D97-AF65-F5344CB8AC3E}">
        <p14:creationId xmlns:p14="http://schemas.microsoft.com/office/powerpoint/2010/main" val="376305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818" y="464337"/>
            <a:ext cx="8911687" cy="1280890"/>
          </a:xfrm>
        </p:spPr>
        <p:txBody>
          <a:bodyPr>
            <a:normAutofit/>
          </a:bodyPr>
          <a:lstStyle/>
          <a:p>
            <a:pPr algn="thaiDist"/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ความหมายของสื่อสังคมออนไลน์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819" y="1745227"/>
            <a:ext cx="9961666" cy="3777622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 	สื่อสังคมออนไลน์ หมายถึง สื่อที่ผู้ส่งสารมีการเผยแพร่และแลกเปลี่ยนข้อมูล ซึ่งอยู่ในรูปแบบต่าง ๆ ไปยังผู้รับสารผ่านสื่อสังคมออนไลน์ โดยสามารถโต้ตอบกันระหว่างผู้ส่งสารและผู้รับสาร หรือผู้รับสารด้วยกันเอง ทั้งนี้สื่อสังคมออนไลน์สามารถแบ่งออกเป็นประเภทต่าง ๆ เช่น บล็อก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Blogging)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ทวิต</a:t>
            </a:r>
            <a:r>
              <a:rPr lang="th-TH" sz="3600" b="1" dirty="0" err="1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เต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อร์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Twitter)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ไมโครบล็อก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Microblogging)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เครือข่ายสังคมออนไลน์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Social Networking)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และการแบ่งปันสื่อทางออนไลน์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Media Sharing)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8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518" y="484001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518" y="161740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บล็อก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Weblogs </a:t>
            </a: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หรือเรียกสั้นๆ ว่า 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Blogs)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เครือข่ายสังคมออนไลน์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Social Networking)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ไมโครบล็อก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Microblog)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การแบ่งปันสื่อทางออนไลน์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Media Sharing)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63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525" y="624110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ประเภทของสื่อสังคมออนไลน์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8525" y="158790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5. Photo Sharing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6. Wikis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7. Virtual Worlds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8. Crowd Sourcing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9. Discuss / Review/ Opinion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78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2EE4-E390-4B1B-BC9A-B8A447DF0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518" y="594613"/>
            <a:ext cx="8911687" cy="1280890"/>
          </a:xfrm>
        </p:spPr>
        <p:txBody>
          <a:bodyPr>
            <a:normAutofit/>
          </a:bodyPr>
          <a:lstStyle/>
          <a:p>
            <a:r>
              <a:rPr lang="th-TH" sz="44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วัตถุประสงค์ของสื่อออนไลน์</a:t>
            </a:r>
            <a:endParaRPr lang="en-US" sz="4400" b="1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945BB-8631-4991-90D5-4F9219EBF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289" y="1602657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 เผยแพร่ตัวตน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Identity Network)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 เผยแพร่ผลงาน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Creative Network)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 ความสนใจตรงกัน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Interested Network)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0" indent="0">
              <a:buNone/>
            </a:pPr>
            <a:r>
              <a:rPr lang="th-TH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 โลกเสมือน (</a:t>
            </a:r>
            <a:r>
              <a:rPr lang="en-US" sz="3600" b="1" dirty="0">
                <a:solidFill>
                  <a:schemeClr val="tx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Virtual life/Game online) </a:t>
            </a:r>
            <a:endParaRPr lang="th-TH" sz="3600" b="1" dirty="0">
              <a:solidFill>
                <a:schemeClr val="tx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32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185</TotalTime>
  <Words>1151</Words>
  <Application>Microsoft Office PowerPoint</Application>
  <PresentationFormat>Widescreen</PresentationFormat>
  <Paragraphs>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AngsanaUPC</vt:lpstr>
      <vt:lpstr>Arial</vt:lpstr>
      <vt:lpstr>Century Gothic</vt:lpstr>
      <vt:lpstr>SP SUAN DUSIT</vt:lpstr>
      <vt:lpstr>Wingdings 3</vt:lpstr>
      <vt:lpstr>Wisp</vt:lpstr>
      <vt:lpstr>หน่วยที่ 1 สื่อสังคมออนไลน์กับธุรกิจดิจิทัล</vt:lpstr>
      <vt:lpstr>สาระการเรียนรู้</vt:lpstr>
      <vt:lpstr>จุดประสงค์การเรียนรู้</vt:lpstr>
      <vt:lpstr>สมรรถนะประจำหน่วย</vt:lpstr>
      <vt:lpstr>ความนำ</vt:lpstr>
      <vt:lpstr>ความหมายของสื่อสังคมออนไลน์</vt:lpstr>
      <vt:lpstr>ประเภทของสื่อสังคมออนไลน์</vt:lpstr>
      <vt:lpstr>ประเภทของสื่อสังคมออนไลน์</vt:lpstr>
      <vt:lpstr>วัตถุประสงค์ของสื่อออนไลน์</vt:lpstr>
      <vt:lpstr>ประโยชน์ของสื่อสังคมออนไลน์</vt:lpstr>
      <vt:lpstr>ประโยชน์ของสื่อสังคมออนไลน์</vt:lpstr>
      <vt:lpstr>ข้อจำกัดของสื่อสังคมออนไลน์</vt:lpstr>
      <vt:lpstr>ข้อจำกัดของสื่อสังคมออนไลน์</vt:lpstr>
      <vt:lpstr>ความหมายของธุรกิจดิจิทัล</vt:lpstr>
      <vt:lpstr>ลักษณะของธุรกิจดิจิทัล</vt:lpstr>
      <vt:lpstr>สื่อสังคมออนไลน์กับธุรกิจดิจิทัล</vt:lpstr>
      <vt:lpstr>สื่อสังคมออนไลน์กับธุรกิจดิจิทัล</vt:lpstr>
      <vt:lpstr>สื่อสังคมออนไลน์กับธุรกิจดิจิทัล</vt:lpstr>
      <vt:lpstr>สื่อสังคมออนไลน์กับธุรกิจดิจิทัล</vt:lpstr>
      <vt:lpstr>สื่อสังคมออนไลน์กับธุรกิจดิจิทัล</vt:lpstr>
      <vt:lpstr>สื่อสังคมออนไลน์กับธุรกิจดิจิทัล</vt:lpstr>
      <vt:lpstr>สรุปประเด็นสำคัญ</vt:lpstr>
      <vt:lpstr>สรุปประเด็นสำคัญ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สื่อสังคมออนไลน์กับธุรกิจดิจิทัล</dc:title>
  <dc:creator>admin</dc:creator>
  <cp:lastModifiedBy>Juthawut Chantaramalee</cp:lastModifiedBy>
  <cp:revision>24</cp:revision>
  <dcterms:created xsi:type="dcterms:W3CDTF">2021-03-27T05:36:46Z</dcterms:created>
  <dcterms:modified xsi:type="dcterms:W3CDTF">2022-03-30T06:47:52Z</dcterms:modified>
</cp:coreProperties>
</file>