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2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1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15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54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20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6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03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31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3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9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3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4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7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9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8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7F71D8C-05BF-41CE-AB5A-E1A500497CD1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9D4F920-FA37-4F2F-A42E-C5FBAB3FF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3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ขายของออนไลน์อะไรดี ให้อยู่รอดในปี 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57" y="967946"/>
            <a:ext cx="7391990" cy="321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3C67F9-6C06-4CB3-8084-92DDAB6B8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685" y="4228936"/>
            <a:ext cx="8915399" cy="915941"/>
          </a:xfrm>
        </p:spPr>
        <p:txBody>
          <a:bodyPr>
            <a:normAutofit fontScale="90000"/>
          </a:bodyPr>
          <a:lstStyle/>
          <a:p>
            <a:r>
              <a:rPr lang="th-TH" sz="60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 </a:t>
            </a:r>
            <a:r>
              <a:rPr lang="th-TH" sz="6000" b="1" dirty="0">
                <a:solidFill>
                  <a:schemeClr val="accent1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ระบบการตลาด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E31655D-BDEE-4488-91A7-DA60F8F36120}"/>
              </a:ext>
            </a:extLst>
          </p:cNvPr>
          <p:cNvSpPr txBox="1">
            <a:spLocks/>
          </p:cNvSpPr>
          <p:nvPr/>
        </p:nvSpPr>
        <p:spPr>
          <a:xfrm>
            <a:off x="7608447" y="4902506"/>
            <a:ext cx="4402115" cy="151099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Mr.Juthawut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endParaRPr lang="en-US" sz="1800" b="1" dirty="0">
              <a:solidFill>
                <a:schemeClr val="accent6">
                  <a:lumMod val="50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(Chairperson of B.Sc. Program in Computer Science)              Office.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chemeClr val="accent6">
                  <a:lumMod val="50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72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ส่วนประสมของระบบการตลาดออนไลน์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Consumer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(ลูกค้าหรือผู้บริโภค)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Cost </a:t>
            </a: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(ต้นทุน)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Convenience </a:t>
            </a:r>
            <a:r>
              <a:rPr lang="th-TH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(ช่องทางการจัดจำหน่าย)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Communication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(การติดต่อสื่อสาร)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149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รูปแบบของการตลาดออนไลน์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Marketing --&gt; 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การตลาดผ่านสื่อดิจิทัล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Social Media Marketing --&gt; 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การตลาดผ่านสื่อสังคมออนไลน์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Content Marketing --&gt; 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การตลาดที่เน้นเนื้อหาที่มีคุณภาพ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Search Engine Optimization --&gt;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การทำการตลาดโดยใช้เนื้อหา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076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รูปแบบของการตลาดออนไลน์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534511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Search Engine Marketing --&gt; 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การตลาดบนหน้าแสดงผลค้นหา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Affiliate Marketing --&gt;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การตลาดแบ่งปัน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Email Marketing --&gt;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การตลาดโดยใช้โพรโมชันส่วนลดพิเศษ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 Line Marketing --&gt; 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การตลาดผ่านแอปพลิเคชัน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 Video Marketing --&gt;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การตลาดโดยใช้ไฟล์วิดีโอผ่านอินเทอร์เน็ต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62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ประโยชน์ของการตลาดออนไลน์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เข้าถึงลูกค้าจำนวนมาก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สร้างภาพลักษณ์ที่ดี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ใช้ต้นทุนต่ำ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ทำการตลาดได้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24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ชั่วโมง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วัดผลได้โดยง่าย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สร้างความสัมพันธ์ที่ดี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598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381" y="2365419"/>
            <a:ext cx="11178304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Marketing)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กิจกรรมที่มุ่งสนองความต้องการโดยมีกระบวนการแลกเปลี่ยนทางการกระทำกิจกรรมต่าง ๆ ในทางธุรกิจ เพื่อให้ได้เกิดการนำสินค้าหรือบริการจากผู้ผลิตไปสู่ผู้บริโภคหรือผู้ใช้บริการนั้น ๆ ให้ได้รับความพึงพอใจ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ระบบการตลาดการตลาดสามารถจําแนกได้เป็น 5 องค์ประกอบ คือ กลยุทธ์ทางการตลาด  กิจกรรมทางการตลาด การแลกเปลี่ยนทางการตลาด สถาบันทางการตลาด  ตำแหน่งงานทางการตลาด  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167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430" y="2429815"/>
            <a:ext cx="10688905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การตลาดออนไลน์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Online Marketing)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คือ 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การตลาดในสื่อออนไลน์ เช่น โฆษณา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Facebook,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โฆษณา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Google,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โฆษณา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YouTube,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โฆษณา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Instagram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มีวัตถุประสงค์หลักเพื่อทำให้สินค้าเป็นที่รู้จักเพิ่มมากขึ้น โดยใช้วิธีต่าง ๆ ในการ โฆษณาเว็บไซต์ หรือ โฆษณาขายสินค้าที่จะนำสินค้าของเราไปเผยแพร่ตามสื่อออนไลน์ เพื่อให้ผู้อื่นได้รับรู้และเกิดความสนใจ จนกระทั่งเข้ามาใช้บริการหรือซื้อสินค้าในที่สุด 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137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87547" cy="341630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4Cs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ประกอบด้วย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Consumer, </a:t>
            </a:r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Cost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en-US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Convenience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Communications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รูปแบบของการตลาดออนไลน์ในปัจจุบัน มีหลายระบบด้วยกัน คือ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Marketing, Social Media Marketing, Content Marketing, Search Engine Optimization, Search Engine Marketing, Affiliate Marketing, Email Marketing, Line Marketing, Video Marketing</a:t>
            </a:r>
          </a:p>
          <a:p>
            <a:pPr algn="thaiDist"/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60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ความหมายของการตลาด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องค์ประกอบของระบบการตลาด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ความหมายของการตลาดออนไลน์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ส่วนประสมของระบบการตลาดออนไลน์</a:t>
            </a:r>
          </a:p>
          <a:p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 txBox="1">
            <a:spLocks/>
          </p:cNvSpPr>
          <p:nvPr/>
        </p:nvSpPr>
        <p:spPr>
          <a:xfrm>
            <a:off x="6344303" y="2603500"/>
            <a:ext cx="8825659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วิวัฒนาการของการตลาดออนไลน์</a:t>
            </a:r>
          </a:p>
          <a:p>
            <a:pPr marL="0" indent="0">
              <a:buFont typeface="Wingdings 3" charset="2"/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เปรียบเทียบลักษณะของการตลาดยุคดั้งเดิม</a:t>
            </a:r>
          </a:p>
          <a:p>
            <a:pPr marL="0" indent="0">
              <a:buFont typeface="Wingdings 3" charset="2"/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และการตลาดออนไลน์</a:t>
            </a:r>
          </a:p>
          <a:p>
            <a:pPr marL="0" indent="0">
              <a:buFont typeface="Wingdings 3" charset="2"/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รูปแบบของการตลาดออนไลน์</a:t>
            </a:r>
          </a:p>
          <a:p>
            <a:pPr marL="0" indent="0">
              <a:buFont typeface="Wingdings 3" charset="2"/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 ประโยชน์ของการตลาดออนไลน์</a:t>
            </a:r>
          </a:p>
          <a:p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59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42094" cy="34163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บอกความหมายของการตลาดออนไลน์ได้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อธิบายวิวัฒนาการและเปรียบเทียบลักษณะของการตลาดยุคดั้งเดิมและการตลาดออนไลน์ได้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อธิบายข้อดีและข้อเสียของ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การตลาดออนไลน์ได้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อธิบายช่องทางใน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การตลาดออนไลน์ได้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มีเจตคติและกิจนิสัยที่ดีในการปฏิบัติงานด้วยความรับผิดชอบ ซื่อสัตย์ ละเอียดรอบคอบ</a:t>
            </a:r>
          </a:p>
          <a:p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88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สมรรถนะประจำหน่วย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แสดงความรู้เกี่ยวกับระบบการตลาดออนไลน์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แสดงความรู้เกี่ยวกับช่องทางใน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การตลาดออนไลน์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ปฏิบัติในการใช้เทคนิคใน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การตลาดออนไลน์</a:t>
            </a:r>
          </a:p>
          <a:p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55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ความนำ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51942" cy="341630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ถือว่าเป็นแหล่งที่ทำการซื้อขายหรือแลกเปลี่ยนสินค้า ไม่ว่าจะเป็นในรูปแบบตลาดสด ตลาดนัด ร้านค้า หรือห้างสรรพสินค้า ซึ่งจะประกอบด้วย ผู้ขาย พ่อค้าคนกลาง ผู้ซื้อ ซึ่งมีแหล่งผลิตสินค้านำเข้าสูระบบของการตลาด แต่ในปัจจุบัน จะมีส่วนประกอบต่าง ๆ ในระบบการตลาด คือ ธุรกิจดิจิทัลหรือการตลาดออนไลน์ ซึ่งสามารถที่จะทำให้ระบบการตลาดแบบปกติหรือจำกัดในพื้นที่ เป็นระบบเปิดหรือระบบที่ทำให้ธุรกิจขยายวงกว้างมากขึ้นจนถึงสามารถซื้อขายสินค้าได้ทั่วโลกและตลอดเวลา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58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ความหมายของการตลาด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54973" cy="341630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 (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Marketing)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กิจกรรมที่มุ่งสนองความต้องการ โดยมีกระบวนการแลกเปลี่ยนทางการกระทำกิจกรรมต่าง ๆ ในทางธุรกิจ เพื่อให้ได้เกิดการนำสินค้าหรือบริการจากผู้ผลิตไปสู่ผู้บริโภคหรือผู้ใช้บริการนั้น ๆ ให้ได้รับความพึงพอใจ และขณะเดียวกัน ก็บรรลุวัตถุประสงค์ของกิจการด้วย โดยต้องมีส่วนประกอบสำคัญ คือ ผู้ซื้อ ผู้ขาย สินค้าหรือบริการ และการแลกเปลี่ยน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03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องค์ประกอบของระบบการตลาด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กลยุทธ์ทางการตลาด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กิจกรรมทางการตลาด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การแลกเปลี่ยนทางการตลาด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สถาบันทางการตลาด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ตำแหน่งงานทางการตลาด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6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ความหมายของการตลาดออนไลน์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39063" cy="341630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การตลาดออนไลน์ (</a:t>
            </a: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Online Marketing)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คือ 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การตลาดในสื่อออนไลน์ เช่น โฆษณา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Facebook,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โฆษณา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Google,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โฆษณา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YouTube,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โฆษณา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Instagram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มีวัตถุประสงค์หลักเพื่อทำให้สินค้าเป็นที่รู้จักเพิ่มมากขึ้น โดยใช้วิธีต่าง ๆ ในการ โฆษณาเว็บไซต์ หรือ โฆษณาขายสินค้าที่จะนำสินค้าของเราไปเผยแพร่ตามสื่อออนไลน์ เพื่อให้ผู้อื่นได้รับรู้และเกิดความสนใจ จนกระทั่งเข้ามาใช้บริการหรือซื้อสินค้าในที่สุด 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8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CA0E-4F79-433C-9346-0928BCF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ส่วนประสมของระบบการตลาดออนไลน์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(4Cs )</a:t>
            </a:r>
            <a:endParaRPr lang="en-US" sz="4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636B-7132-479E-AC81-2F2D4F31B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en-US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Product </a:t>
            </a:r>
            <a:r>
              <a:rPr lang="th-TH" sz="36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(ผลิตภัณฑ์)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Price </a:t>
            </a:r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(ราคา)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Place </a:t>
            </a:r>
            <a:r>
              <a:rPr lang="th-TH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(ช่องทางการจัดจำหน่าย)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Promotion </a:t>
            </a:r>
            <a:r>
              <a:rPr lang="th-TH" sz="36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(การส่งเสริมการขาย)</a:t>
            </a:r>
            <a:endParaRPr lang="en-US" sz="3600" b="1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58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171</TotalTime>
  <Words>937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SP SUAN DUSIT</vt:lpstr>
      <vt:lpstr>Wingdings 3</vt:lpstr>
      <vt:lpstr>Ion Boardroom</vt:lpstr>
      <vt:lpstr>หน่วยที่ 4  ระบบการตลาด</vt:lpstr>
      <vt:lpstr>สาระการเรียนรู้</vt:lpstr>
      <vt:lpstr>จุดประสงค์การเรียนรู้</vt:lpstr>
      <vt:lpstr>สมรรถนะประจำหน่วย</vt:lpstr>
      <vt:lpstr>ความนำ</vt:lpstr>
      <vt:lpstr>ความหมายของการตลาด</vt:lpstr>
      <vt:lpstr>องค์ประกอบของระบบการตลาด</vt:lpstr>
      <vt:lpstr>ความหมายของการตลาดออนไลน์</vt:lpstr>
      <vt:lpstr>ส่วนประสมของระบบการตลาดออนไลน์ (4Cs )</vt:lpstr>
      <vt:lpstr>ส่วนประสมของระบบการตลาดออนไลน์</vt:lpstr>
      <vt:lpstr>รูปแบบของการตลาดออนไลน์</vt:lpstr>
      <vt:lpstr>รูปแบบของการตลาดออนไลน์</vt:lpstr>
      <vt:lpstr>ประโยชน์ของการตลาดออนไลน์</vt:lpstr>
      <vt:lpstr>สรุปประเด็นสำคัญ</vt:lpstr>
      <vt:lpstr>สรุปประเด็นสำคัญ</vt:lpstr>
      <vt:lpstr>สรุปประเด็นสำคัญ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4  ระบบการตลาด</dc:title>
  <dc:creator>admin</dc:creator>
  <cp:lastModifiedBy>Juthawut Chantaramalee</cp:lastModifiedBy>
  <cp:revision>34</cp:revision>
  <dcterms:created xsi:type="dcterms:W3CDTF">2021-03-27T06:32:29Z</dcterms:created>
  <dcterms:modified xsi:type="dcterms:W3CDTF">2022-03-30T06:44:52Z</dcterms:modified>
</cp:coreProperties>
</file>